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76F49-584F-4457-9C01-412746045F7E}" type="datetimeFigureOut">
              <a:rPr lang="en-US" smtClean="0"/>
              <a:t>1/9/2014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5C7FD-DCE1-41DE-993E-0463570CBDC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905658" y="595577"/>
            <a:ext cx="3751217" cy="720486"/>
            <a:chOff x="1905658" y="595577"/>
            <a:chExt cx="3751217" cy="720486"/>
          </a:xfrm>
        </p:grpSpPr>
        <p:sp>
          <p:nvSpPr>
            <p:cNvPr id="2" name="Freeform 1"/>
            <p:cNvSpPr/>
            <p:nvPr/>
          </p:nvSpPr>
          <p:spPr>
            <a:xfrm>
              <a:off x="1905658" y="638584"/>
              <a:ext cx="439511" cy="633745"/>
            </a:xfrm>
            <a:custGeom>
              <a:avLst/>
              <a:gdLst/>
              <a:ahLst/>
              <a:cxnLst/>
              <a:rect l="0" t="0" r="0" b="0"/>
              <a:pathLst>
                <a:path w="439511" h="633745">
                  <a:moveTo>
                    <a:pt x="400083" y="35239"/>
                  </a:moveTo>
                  <a:lnTo>
                    <a:pt x="341466" y="35239"/>
                  </a:lnTo>
                  <a:lnTo>
                    <a:pt x="287292" y="35239"/>
                  </a:lnTo>
                  <a:lnTo>
                    <a:pt x="231530" y="32120"/>
                  </a:lnTo>
                  <a:lnTo>
                    <a:pt x="175456" y="26174"/>
                  </a:lnTo>
                  <a:lnTo>
                    <a:pt x="119319" y="16594"/>
                  </a:lnTo>
                  <a:lnTo>
                    <a:pt x="66289" y="3437"/>
                  </a:lnTo>
                  <a:lnTo>
                    <a:pt x="54721" y="0"/>
                  </a:lnTo>
                  <a:lnTo>
                    <a:pt x="45839" y="1218"/>
                  </a:lnTo>
                  <a:lnTo>
                    <a:pt x="38748" y="5539"/>
                  </a:lnTo>
                  <a:lnTo>
                    <a:pt x="32851" y="11930"/>
                  </a:lnTo>
                  <a:lnTo>
                    <a:pt x="29418" y="34628"/>
                  </a:lnTo>
                  <a:lnTo>
                    <a:pt x="36746" y="91271"/>
                  </a:lnTo>
                  <a:lnTo>
                    <a:pt x="48289" y="154755"/>
                  </a:lnTo>
                  <a:lnTo>
                    <a:pt x="54902" y="210449"/>
                  </a:lnTo>
                  <a:lnTo>
                    <a:pt x="67127" y="255592"/>
                  </a:lnTo>
                  <a:lnTo>
                    <a:pt x="70487" y="259350"/>
                  </a:lnTo>
                  <a:lnTo>
                    <a:pt x="73897" y="258346"/>
                  </a:lnTo>
                  <a:lnTo>
                    <a:pt x="109346" y="224004"/>
                  </a:lnTo>
                  <a:lnTo>
                    <a:pt x="118521" y="217235"/>
                  </a:lnTo>
                  <a:lnTo>
                    <a:pt x="144313" y="209713"/>
                  </a:lnTo>
                  <a:lnTo>
                    <a:pt x="202941" y="204884"/>
                  </a:lnTo>
                  <a:lnTo>
                    <a:pt x="239895" y="209637"/>
                  </a:lnTo>
                  <a:lnTo>
                    <a:pt x="294500" y="233406"/>
                  </a:lnTo>
                  <a:lnTo>
                    <a:pt x="323175" y="248373"/>
                  </a:lnTo>
                  <a:lnTo>
                    <a:pt x="376549" y="291268"/>
                  </a:lnTo>
                  <a:lnTo>
                    <a:pt x="417803" y="343055"/>
                  </a:lnTo>
                  <a:lnTo>
                    <a:pt x="434518" y="388761"/>
                  </a:lnTo>
                  <a:lnTo>
                    <a:pt x="439510" y="450085"/>
                  </a:lnTo>
                  <a:lnTo>
                    <a:pt x="430444" y="505352"/>
                  </a:lnTo>
                  <a:lnTo>
                    <a:pt x="421766" y="528448"/>
                  </a:lnTo>
                  <a:lnTo>
                    <a:pt x="397148" y="560011"/>
                  </a:lnTo>
                  <a:lnTo>
                    <a:pt x="341464" y="599589"/>
                  </a:lnTo>
                  <a:lnTo>
                    <a:pt x="281749" y="623821"/>
                  </a:lnTo>
                  <a:lnTo>
                    <a:pt x="227619" y="633084"/>
                  </a:lnTo>
                  <a:lnTo>
                    <a:pt x="170697" y="633744"/>
                  </a:lnTo>
                  <a:lnTo>
                    <a:pt x="107460" y="623822"/>
                  </a:lnTo>
                  <a:lnTo>
                    <a:pt x="44956" y="605984"/>
                  </a:lnTo>
                  <a:lnTo>
                    <a:pt x="0" y="582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11026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93085" y="656970"/>
              <a:ext cx="319388" cy="659093"/>
            </a:xfrm>
            <a:custGeom>
              <a:avLst/>
              <a:gdLst/>
              <a:ahLst/>
              <a:cxnLst/>
              <a:rect l="0" t="0" r="0" b="0"/>
              <a:pathLst>
                <a:path w="319388" h="659093">
                  <a:moveTo>
                    <a:pt x="239080" y="269537"/>
                  </a:moveTo>
                  <a:lnTo>
                    <a:pt x="295476" y="211972"/>
                  </a:lnTo>
                  <a:lnTo>
                    <a:pt x="309378" y="193650"/>
                  </a:lnTo>
                  <a:lnTo>
                    <a:pt x="317117" y="170689"/>
                  </a:lnTo>
                  <a:lnTo>
                    <a:pt x="319387" y="144886"/>
                  </a:lnTo>
                  <a:lnTo>
                    <a:pt x="312918" y="104052"/>
                  </a:lnTo>
                  <a:lnTo>
                    <a:pt x="302702" y="76275"/>
                  </a:lnTo>
                  <a:lnTo>
                    <a:pt x="287244" y="54572"/>
                  </a:lnTo>
                  <a:lnTo>
                    <a:pt x="255691" y="29199"/>
                  </a:lnTo>
                  <a:lnTo>
                    <a:pt x="213586" y="9983"/>
                  </a:lnTo>
                  <a:lnTo>
                    <a:pt x="164066" y="0"/>
                  </a:lnTo>
                  <a:lnTo>
                    <a:pt x="130871" y="4"/>
                  </a:lnTo>
                  <a:lnTo>
                    <a:pt x="85876" y="14331"/>
                  </a:lnTo>
                  <a:lnTo>
                    <a:pt x="45248" y="40282"/>
                  </a:lnTo>
                  <a:lnTo>
                    <a:pt x="25811" y="60022"/>
                  </a:lnTo>
                  <a:lnTo>
                    <a:pt x="7303" y="96454"/>
                  </a:lnTo>
                  <a:lnTo>
                    <a:pt x="0" y="136885"/>
                  </a:lnTo>
                  <a:lnTo>
                    <a:pt x="3425" y="178500"/>
                  </a:lnTo>
                  <a:lnTo>
                    <a:pt x="23469" y="226078"/>
                  </a:lnTo>
                  <a:lnTo>
                    <a:pt x="44304" y="257440"/>
                  </a:lnTo>
                  <a:lnTo>
                    <a:pt x="72185" y="280901"/>
                  </a:lnTo>
                  <a:lnTo>
                    <a:pt x="92375" y="291355"/>
                  </a:lnTo>
                  <a:lnTo>
                    <a:pt x="119286" y="293662"/>
                  </a:lnTo>
                  <a:lnTo>
                    <a:pt x="173043" y="285611"/>
                  </a:lnTo>
                  <a:lnTo>
                    <a:pt x="201057" y="270530"/>
                  </a:lnTo>
                  <a:lnTo>
                    <a:pt x="245842" y="230712"/>
                  </a:lnTo>
                  <a:lnTo>
                    <a:pt x="251777" y="229616"/>
                  </a:lnTo>
                  <a:lnTo>
                    <a:pt x="256904" y="232394"/>
                  </a:lnTo>
                  <a:lnTo>
                    <a:pt x="261491" y="237756"/>
                  </a:lnTo>
                  <a:lnTo>
                    <a:pt x="267947" y="278838"/>
                  </a:lnTo>
                  <a:lnTo>
                    <a:pt x="269860" y="329875"/>
                  </a:lnTo>
                  <a:lnTo>
                    <a:pt x="276573" y="385051"/>
                  </a:lnTo>
                  <a:lnTo>
                    <a:pt x="272936" y="434135"/>
                  </a:lnTo>
                  <a:lnTo>
                    <a:pt x="271338" y="491442"/>
                  </a:lnTo>
                  <a:lnTo>
                    <a:pt x="270865" y="544817"/>
                  </a:lnTo>
                  <a:lnTo>
                    <a:pt x="270705" y="605367"/>
                  </a:lnTo>
                  <a:lnTo>
                    <a:pt x="269513" y="630535"/>
                  </a:lnTo>
                  <a:lnTo>
                    <a:pt x="260137" y="659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58590" y="98967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15236" y="3120"/>
                  </a:lnTo>
                  <a:lnTo>
                    <a:pt x="54690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53471" y="684352"/>
              <a:ext cx="20762" cy="558011"/>
            </a:xfrm>
            <a:custGeom>
              <a:avLst/>
              <a:gdLst/>
              <a:ahLst/>
              <a:cxnLst/>
              <a:rect l="0" t="0" r="0" b="0"/>
              <a:pathLst>
                <a:path w="20762" h="55801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5971"/>
                  </a:lnTo>
                  <a:lnTo>
                    <a:pt x="9878" y="229403"/>
                  </a:lnTo>
                  <a:lnTo>
                    <a:pt x="13455" y="276201"/>
                  </a:lnTo>
                  <a:lnTo>
                    <a:pt x="19556" y="338828"/>
                  </a:lnTo>
                  <a:lnTo>
                    <a:pt x="20761" y="396259"/>
                  </a:lnTo>
                  <a:lnTo>
                    <a:pt x="17879" y="452663"/>
                  </a:lnTo>
                  <a:lnTo>
                    <a:pt x="11980" y="514454"/>
                  </a:lnTo>
                  <a:lnTo>
                    <a:pt x="10529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42556" y="595577"/>
              <a:ext cx="580853" cy="309874"/>
            </a:xfrm>
            <a:custGeom>
              <a:avLst/>
              <a:gdLst/>
              <a:ahLst/>
              <a:cxnLst/>
              <a:rect l="0" t="0" r="0" b="0"/>
              <a:pathLst>
                <a:path w="580853" h="309874">
                  <a:moveTo>
                    <a:pt x="5589" y="194060"/>
                  </a:moveTo>
                  <a:lnTo>
                    <a:pt x="0" y="177292"/>
                  </a:lnTo>
                  <a:lnTo>
                    <a:pt x="3495" y="159701"/>
                  </a:lnTo>
                  <a:lnTo>
                    <a:pt x="32436" y="109467"/>
                  </a:lnTo>
                  <a:lnTo>
                    <a:pt x="89155" y="55034"/>
                  </a:lnTo>
                  <a:lnTo>
                    <a:pt x="123698" y="28991"/>
                  </a:lnTo>
                  <a:lnTo>
                    <a:pt x="179027" y="8502"/>
                  </a:lnTo>
                  <a:lnTo>
                    <a:pt x="239342" y="0"/>
                  </a:lnTo>
                  <a:lnTo>
                    <a:pt x="285344" y="1746"/>
                  </a:lnTo>
                  <a:lnTo>
                    <a:pt x="333085" y="3302"/>
                  </a:lnTo>
                  <a:lnTo>
                    <a:pt x="379260" y="5163"/>
                  </a:lnTo>
                  <a:lnTo>
                    <a:pt x="436971" y="13958"/>
                  </a:lnTo>
                  <a:lnTo>
                    <a:pt x="483056" y="32032"/>
                  </a:lnTo>
                  <a:lnTo>
                    <a:pt x="536052" y="73504"/>
                  </a:lnTo>
                  <a:lnTo>
                    <a:pt x="571820" y="136986"/>
                  </a:lnTo>
                  <a:lnTo>
                    <a:pt x="580852" y="177279"/>
                  </a:lnTo>
                  <a:lnTo>
                    <a:pt x="577940" y="218853"/>
                  </a:lnTo>
                  <a:lnTo>
                    <a:pt x="566463" y="240564"/>
                  </a:lnTo>
                  <a:lnTo>
                    <a:pt x="548494" y="258012"/>
                  </a:lnTo>
                  <a:lnTo>
                    <a:pt x="512071" y="279819"/>
                  </a:lnTo>
                  <a:lnTo>
                    <a:pt x="454721" y="298261"/>
                  </a:lnTo>
                  <a:lnTo>
                    <a:pt x="401487" y="306433"/>
                  </a:lnTo>
                  <a:lnTo>
                    <a:pt x="350620" y="308854"/>
                  </a:lnTo>
                  <a:lnTo>
                    <a:pt x="310915" y="309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63056" y="1033174"/>
              <a:ext cx="212422" cy="206392"/>
            </a:xfrm>
            <a:custGeom>
              <a:avLst/>
              <a:gdLst/>
              <a:ahLst/>
              <a:cxnLst/>
              <a:rect l="0" t="0" r="0" b="0"/>
              <a:pathLst>
                <a:path w="212422" h="206392">
                  <a:moveTo>
                    <a:pt x="195742" y="61789"/>
                  </a:moveTo>
                  <a:lnTo>
                    <a:pt x="195742" y="39433"/>
                  </a:lnTo>
                  <a:lnTo>
                    <a:pt x="191062" y="30507"/>
                  </a:lnTo>
                  <a:lnTo>
                    <a:pt x="173385" y="14351"/>
                  </a:lnTo>
                  <a:lnTo>
                    <a:pt x="149931" y="5611"/>
                  </a:lnTo>
                  <a:lnTo>
                    <a:pt x="96745" y="0"/>
                  </a:lnTo>
                  <a:lnTo>
                    <a:pt x="75314" y="5471"/>
                  </a:lnTo>
                  <a:lnTo>
                    <a:pt x="27848" y="35786"/>
                  </a:lnTo>
                  <a:lnTo>
                    <a:pt x="11548" y="53742"/>
                  </a:lnTo>
                  <a:lnTo>
                    <a:pt x="2743" y="76540"/>
                  </a:lnTo>
                  <a:lnTo>
                    <a:pt x="0" y="102270"/>
                  </a:lnTo>
                  <a:lnTo>
                    <a:pt x="2680" y="129304"/>
                  </a:lnTo>
                  <a:lnTo>
                    <a:pt x="10891" y="150677"/>
                  </a:lnTo>
                  <a:lnTo>
                    <a:pt x="23508" y="167976"/>
                  </a:lnTo>
                  <a:lnTo>
                    <a:pt x="50343" y="189698"/>
                  </a:lnTo>
                  <a:lnTo>
                    <a:pt x="70289" y="199746"/>
                  </a:lnTo>
                  <a:lnTo>
                    <a:pt x="106838" y="206391"/>
                  </a:lnTo>
                  <a:lnTo>
                    <a:pt x="141714" y="202770"/>
                  </a:lnTo>
                  <a:lnTo>
                    <a:pt x="174274" y="188699"/>
                  </a:lnTo>
                  <a:lnTo>
                    <a:pt x="200559" y="164123"/>
                  </a:lnTo>
                  <a:lnTo>
                    <a:pt x="209581" y="138466"/>
                  </a:lnTo>
                  <a:lnTo>
                    <a:pt x="212421" y="109906"/>
                  </a:lnTo>
                  <a:lnTo>
                    <a:pt x="209784" y="85514"/>
                  </a:lnTo>
                  <a:lnTo>
                    <a:pt x="198473" y="66095"/>
                  </a:lnTo>
                  <a:lnTo>
                    <a:pt x="153628" y="19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21969" y="1031792"/>
              <a:ext cx="365701" cy="218048"/>
            </a:xfrm>
            <a:custGeom>
              <a:avLst/>
              <a:gdLst/>
              <a:ahLst/>
              <a:cxnLst/>
              <a:rect l="0" t="0" r="0" b="0"/>
              <a:pathLst>
                <a:path w="365701" h="218048">
                  <a:moveTo>
                    <a:pt x="0" y="42114"/>
                  </a:moveTo>
                  <a:lnTo>
                    <a:pt x="0" y="99378"/>
                  </a:lnTo>
                  <a:lnTo>
                    <a:pt x="5589" y="154681"/>
                  </a:lnTo>
                  <a:lnTo>
                    <a:pt x="25832" y="188551"/>
                  </a:lnTo>
                  <a:lnTo>
                    <a:pt x="44236" y="203904"/>
                  </a:lnTo>
                  <a:lnTo>
                    <a:pt x="54057" y="209635"/>
                  </a:lnTo>
                  <a:lnTo>
                    <a:pt x="65284" y="211117"/>
                  </a:lnTo>
                  <a:lnTo>
                    <a:pt x="90236" y="206524"/>
                  </a:lnTo>
                  <a:lnTo>
                    <a:pt x="119413" y="190784"/>
                  </a:lnTo>
                  <a:lnTo>
                    <a:pt x="142876" y="165713"/>
                  </a:lnTo>
                  <a:lnTo>
                    <a:pt x="159057" y="136058"/>
                  </a:lnTo>
                  <a:lnTo>
                    <a:pt x="162189" y="133989"/>
                  </a:lnTo>
                  <a:lnTo>
                    <a:pt x="164278" y="137289"/>
                  </a:lnTo>
                  <a:lnTo>
                    <a:pt x="173220" y="170619"/>
                  </a:lnTo>
                  <a:lnTo>
                    <a:pt x="188455" y="195093"/>
                  </a:lnTo>
                  <a:lnTo>
                    <a:pt x="204250" y="206811"/>
                  </a:lnTo>
                  <a:lnTo>
                    <a:pt x="224138" y="214749"/>
                  </a:lnTo>
                  <a:lnTo>
                    <a:pt x="261643" y="218047"/>
                  </a:lnTo>
                  <a:lnTo>
                    <a:pt x="300052" y="210966"/>
                  </a:lnTo>
                  <a:lnTo>
                    <a:pt x="318969" y="200608"/>
                  </a:lnTo>
                  <a:lnTo>
                    <a:pt x="342774" y="176033"/>
                  </a:lnTo>
                  <a:lnTo>
                    <a:pt x="359056" y="140935"/>
                  </a:lnTo>
                  <a:lnTo>
                    <a:pt x="365700" y="100900"/>
                  </a:lnTo>
                  <a:lnTo>
                    <a:pt x="362079" y="59402"/>
                  </a:lnTo>
                  <a:lnTo>
                    <a:pt x="353556" y="37710"/>
                  </a:lnTo>
                  <a:lnTo>
                    <a:pt x="341844" y="15463"/>
                  </a:lnTo>
                  <a:lnTo>
                    <a:pt x="3369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1056127"/>
              <a:ext cx="178986" cy="231601"/>
            </a:xfrm>
            <a:custGeom>
              <a:avLst/>
              <a:gdLst/>
              <a:ahLst/>
              <a:cxnLst/>
              <a:rect l="0" t="0" r="0" b="0"/>
              <a:pathLst>
                <a:path w="178986" h="231601">
                  <a:moveTo>
                    <a:pt x="0" y="123064"/>
                  </a:moveTo>
                  <a:lnTo>
                    <a:pt x="16767" y="117475"/>
                  </a:lnTo>
                  <a:lnTo>
                    <a:pt x="34359" y="117851"/>
                  </a:lnTo>
                  <a:lnTo>
                    <a:pt x="53875" y="119577"/>
                  </a:lnTo>
                  <a:lnTo>
                    <a:pt x="111036" y="108105"/>
                  </a:lnTo>
                  <a:lnTo>
                    <a:pt x="131628" y="95359"/>
                  </a:lnTo>
                  <a:lnTo>
                    <a:pt x="147409" y="77995"/>
                  </a:lnTo>
                  <a:lnTo>
                    <a:pt x="158322" y="58580"/>
                  </a:lnTo>
                  <a:lnTo>
                    <a:pt x="160832" y="38253"/>
                  </a:lnTo>
                  <a:lnTo>
                    <a:pt x="159864" y="27919"/>
                  </a:lnTo>
                  <a:lnTo>
                    <a:pt x="155709" y="19860"/>
                  </a:lnTo>
                  <a:lnTo>
                    <a:pt x="141734" y="7785"/>
                  </a:lnTo>
                  <a:lnTo>
                    <a:pt x="120704" y="1639"/>
                  </a:lnTo>
                  <a:lnTo>
                    <a:pt x="108546" y="0"/>
                  </a:lnTo>
                  <a:lnTo>
                    <a:pt x="85677" y="4418"/>
                  </a:lnTo>
                  <a:lnTo>
                    <a:pt x="56191" y="20060"/>
                  </a:lnTo>
                  <a:lnTo>
                    <a:pt x="32637" y="42631"/>
                  </a:lnTo>
                  <a:lnTo>
                    <a:pt x="13960" y="71546"/>
                  </a:lnTo>
                  <a:lnTo>
                    <a:pt x="6204" y="94318"/>
                  </a:lnTo>
                  <a:lnTo>
                    <a:pt x="3008" y="137684"/>
                  </a:lnTo>
                  <a:lnTo>
                    <a:pt x="6406" y="162317"/>
                  </a:lnTo>
                  <a:lnTo>
                    <a:pt x="14936" y="181844"/>
                  </a:lnTo>
                  <a:lnTo>
                    <a:pt x="39475" y="213444"/>
                  </a:lnTo>
                  <a:lnTo>
                    <a:pt x="65509" y="229522"/>
                  </a:lnTo>
                  <a:lnTo>
                    <a:pt x="85267" y="231600"/>
                  </a:lnTo>
                  <a:lnTo>
                    <a:pt x="126547" y="223402"/>
                  </a:lnTo>
                  <a:lnTo>
                    <a:pt x="178985" y="196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51083" y="1021264"/>
              <a:ext cx="123695" cy="261892"/>
            </a:xfrm>
            <a:custGeom>
              <a:avLst/>
              <a:gdLst/>
              <a:ahLst/>
              <a:cxnLst/>
              <a:rect l="0" t="0" r="0" b="0"/>
              <a:pathLst>
                <a:path w="123695" h="261892">
                  <a:moveTo>
                    <a:pt x="18409" y="84228"/>
                  </a:moveTo>
                  <a:lnTo>
                    <a:pt x="33063" y="142845"/>
                  </a:lnTo>
                  <a:lnTo>
                    <a:pt x="46607" y="195849"/>
                  </a:lnTo>
                  <a:lnTo>
                    <a:pt x="64049" y="257721"/>
                  </a:lnTo>
                  <a:lnTo>
                    <a:pt x="64043" y="261891"/>
                  </a:lnTo>
                  <a:lnTo>
                    <a:pt x="61700" y="259992"/>
                  </a:lnTo>
                  <a:lnTo>
                    <a:pt x="28116" y="197910"/>
                  </a:lnTo>
                  <a:lnTo>
                    <a:pt x="6288" y="143468"/>
                  </a:lnTo>
                  <a:lnTo>
                    <a:pt x="0" y="101651"/>
                  </a:lnTo>
                  <a:lnTo>
                    <a:pt x="3725" y="65214"/>
                  </a:lnTo>
                  <a:lnTo>
                    <a:pt x="9790" y="55174"/>
                  </a:lnTo>
                  <a:lnTo>
                    <a:pt x="29006" y="37780"/>
                  </a:lnTo>
                  <a:lnTo>
                    <a:pt x="72235" y="15955"/>
                  </a:lnTo>
                  <a:lnTo>
                    <a:pt x="1236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7106" y="1006822"/>
              <a:ext cx="289769" cy="301580"/>
            </a:xfrm>
            <a:custGeom>
              <a:avLst/>
              <a:gdLst/>
              <a:ahLst/>
              <a:cxnLst/>
              <a:rect l="0" t="0" r="0" b="0"/>
              <a:pathLst>
                <a:path w="289769" h="301580">
                  <a:moveTo>
                    <a:pt x="191940" y="24970"/>
                  </a:moveTo>
                  <a:lnTo>
                    <a:pt x="173960" y="9329"/>
                  </a:lnTo>
                  <a:lnTo>
                    <a:pt x="157043" y="1251"/>
                  </a:lnTo>
                  <a:lnTo>
                    <a:pt x="134706" y="0"/>
                  </a:lnTo>
                  <a:lnTo>
                    <a:pt x="87828" y="8730"/>
                  </a:lnTo>
                  <a:lnTo>
                    <a:pt x="34167" y="36595"/>
                  </a:lnTo>
                  <a:lnTo>
                    <a:pt x="15364" y="51194"/>
                  </a:lnTo>
                  <a:lnTo>
                    <a:pt x="3108" y="69381"/>
                  </a:lnTo>
                  <a:lnTo>
                    <a:pt x="0" y="89162"/>
                  </a:lnTo>
                  <a:lnTo>
                    <a:pt x="809" y="99350"/>
                  </a:lnTo>
                  <a:lnTo>
                    <a:pt x="4858" y="107312"/>
                  </a:lnTo>
                  <a:lnTo>
                    <a:pt x="18716" y="119278"/>
                  </a:lnTo>
                  <a:lnTo>
                    <a:pt x="39692" y="122257"/>
                  </a:lnTo>
                  <a:lnTo>
                    <a:pt x="96876" y="120227"/>
                  </a:lnTo>
                  <a:lnTo>
                    <a:pt x="148856" y="128231"/>
                  </a:lnTo>
                  <a:lnTo>
                    <a:pt x="211252" y="144489"/>
                  </a:lnTo>
                  <a:lnTo>
                    <a:pt x="253597" y="166775"/>
                  </a:lnTo>
                  <a:lnTo>
                    <a:pt x="270426" y="180022"/>
                  </a:lnTo>
                  <a:lnTo>
                    <a:pt x="282585" y="199947"/>
                  </a:lnTo>
                  <a:lnTo>
                    <a:pt x="287465" y="211811"/>
                  </a:lnTo>
                  <a:lnTo>
                    <a:pt x="289768" y="237472"/>
                  </a:lnTo>
                  <a:lnTo>
                    <a:pt x="285722" y="262135"/>
                  </a:lnTo>
                  <a:lnTo>
                    <a:pt x="276125" y="280895"/>
                  </a:lnTo>
                  <a:lnTo>
                    <a:pt x="260941" y="293913"/>
                  </a:lnTo>
                  <a:lnTo>
                    <a:pt x="251979" y="299022"/>
                  </a:lnTo>
                  <a:lnTo>
                    <a:pt x="226423" y="301579"/>
                  </a:lnTo>
                  <a:lnTo>
                    <a:pt x="167946" y="293688"/>
                  </a:lnTo>
                  <a:lnTo>
                    <a:pt x="112505" y="280865"/>
                  </a:lnTo>
                  <a:lnTo>
                    <a:pt x="65598" y="267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450832" y="873865"/>
            <a:ext cx="508506" cy="460024"/>
            <a:chOff x="6450832" y="873865"/>
            <a:chExt cx="508506" cy="460024"/>
          </a:xfrm>
        </p:grpSpPr>
        <p:sp>
          <p:nvSpPr>
            <p:cNvPr id="14" name="Freeform 13"/>
            <p:cNvSpPr/>
            <p:nvPr/>
          </p:nvSpPr>
          <p:spPr>
            <a:xfrm>
              <a:off x="6450832" y="1126549"/>
              <a:ext cx="263027" cy="207340"/>
            </a:xfrm>
            <a:custGeom>
              <a:avLst/>
              <a:gdLst/>
              <a:ahLst/>
              <a:cxnLst/>
              <a:rect l="0" t="0" r="0" b="0"/>
              <a:pathLst>
                <a:path w="263027" h="207340">
                  <a:moveTo>
                    <a:pt x="129479" y="0"/>
                  </a:moveTo>
                  <a:lnTo>
                    <a:pt x="90961" y="2339"/>
                  </a:lnTo>
                  <a:lnTo>
                    <a:pt x="44107" y="29308"/>
                  </a:lnTo>
                  <a:lnTo>
                    <a:pt x="18916" y="60676"/>
                  </a:lnTo>
                  <a:lnTo>
                    <a:pt x="2223" y="99606"/>
                  </a:lnTo>
                  <a:lnTo>
                    <a:pt x="0" y="123818"/>
                  </a:lnTo>
                  <a:lnTo>
                    <a:pt x="4083" y="145107"/>
                  </a:lnTo>
                  <a:lnTo>
                    <a:pt x="13695" y="162368"/>
                  </a:lnTo>
                  <a:lnTo>
                    <a:pt x="28886" y="174719"/>
                  </a:lnTo>
                  <a:lnTo>
                    <a:pt x="87777" y="199667"/>
                  </a:lnTo>
                  <a:lnTo>
                    <a:pt x="122192" y="207339"/>
                  </a:lnTo>
                  <a:lnTo>
                    <a:pt x="158905" y="206493"/>
                  </a:lnTo>
                  <a:lnTo>
                    <a:pt x="181161" y="200569"/>
                  </a:lnTo>
                  <a:lnTo>
                    <a:pt x="234638" y="171110"/>
                  </a:lnTo>
                  <a:lnTo>
                    <a:pt x="249525" y="154428"/>
                  </a:lnTo>
                  <a:lnTo>
                    <a:pt x="258872" y="134145"/>
                  </a:lnTo>
                  <a:lnTo>
                    <a:pt x="263026" y="109533"/>
                  </a:lnTo>
                  <a:lnTo>
                    <a:pt x="254186" y="69369"/>
                  </a:lnTo>
                  <a:lnTo>
                    <a:pt x="239886" y="47988"/>
                  </a:lnTo>
                  <a:lnTo>
                    <a:pt x="221832" y="31856"/>
                  </a:lnTo>
                  <a:lnTo>
                    <a:pt x="202110" y="20787"/>
                  </a:lnTo>
                  <a:lnTo>
                    <a:pt x="14000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80972" y="873865"/>
              <a:ext cx="125723" cy="452726"/>
            </a:xfrm>
            <a:custGeom>
              <a:avLst/>
              <a:gdLst/>
              <a:ahLst/>
              <a:cxnLst/>
              <a:rect l="0" t="0" r="0" b="0"/>
              <a:pathLst>
                <a:path w="125723" h="452726">
                  <a:moveTo>
                    <a:pt x="73080" y="452725"/>
                  </a:moveTo>
                  <a:lnTo>
                    <a:pt x="69960" y="410033"/>
                  </a:lnTo>
                  <a:lnTo>
                    <a:pt x="47886" y="349487"/>
                  </a:lnTo>
                  <a:lnTo>
                    <a:pt x="27836" y="286156"/>
                  </a:lnTo>
                  <a:lnTo>
                    <a:pt x="13493" y="226887"/>
                  </a:lnTo>
                  <a:lnTo>
                    <a:pt x="2515" y="168906"/>
                  </a:lnTo>
                  <a:lnTo>
                    <a:pt x="0" y="112393"/>
                  </a:lnTo>
                  <a:lnTo>
                    <a:pt x="5153" y="75805"/>
                  </a:lnTo>
                  <a:lnTo>
                    <a:pt x="19678" y="42738"/>
                  </a:lnTo>
                  <a:lnTo>
                    <a:pt x="44388" y="16302"/>
                  </a:lnTo>
                  <a:lnTo>
                    <a:pt x="66958" y="7245"/>
                  </a:lnTo>
                  <a:lnTo>
                    <a:pt x="1257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8238" y="1106951"/>
              <a:ext cx="221100" cy="9070"/>
            </a:xfrm>
            <a:custGeom>
              <a:avLst/>
              <a:gdLst/>
              <a:ahLst/>
              <a:cxnLst/>
              <a:rect l="0" t="0" r="0" b="0"/>
              <a:pathLst>
                <a:path w="221100" h="9070">
                  <a:moveTo>
                    <a:pt x="221099" y="9069"/>
                  </a:moveTo>
                  <a:lnTo>
                    <a:pt x="172168" y="5950"/>
                  </a:lnTo>
                  <a:lnTo>
                    <a:pt x="113037" y="4"/>
                  </a:lnTo>
                  <a:lnTo>
                    <a:pt x="57467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79274" y="2084642"/>
            <a:ext cx="5401679" cy="968610"/>
            <a:chOff x="1579274" y="2084642"/>
            <a:chExt cx="5401679" cy="968610"/>
          </a:xfrm>
        </p:grpSpPr>
        <p:sp>
          <p:nvSpPr>
            <p:cNvPr id="18" name="Freeform 17"/>
            <p:cNvSpPr/>
            <p:nvPr/>
          </p:nvSpPr>
          <p:spPr>
            <a:xfrm>
              <a:off x="1836421" y="2137285"/>
              <a:ext cx="58709" cy="568539"/>
            </a:xfrm>
            <a:custGeom>
              <a:avLst/>
              <a:gdLst/>
              <a:ahLst/>
              <a:cxnLst/>
              <a:rect l="0" t="0" r="0" b="0"/>
              <a:pathLst>
                <a:path w="58709" h="568539">
                  <a:moveTo>
                    <a:pt x="6066" y="0"/>
                  </a:moveTo>
                  <a:lnTo>
                    <a:pt x="0" y="32452"/>
                  </a:lnTo>
                  <a:lnTo>
                    <a:pt x="10625" y="95520"/>
                  </a:lnTo>
                  <a:lnTo>
                    <a:pt x="14825" y="145155"/>
                  </a:lnTo>
                  <a:lnTo>
                    <a:pt x="23480" y="201028"/>
                  </a:lnTo>
                  <a:lnTo>
                    <a:pt x="26043" y="256096"/>
                  </a:lnTo>
                  <a:lnTo>
                    <a:pt x="27973" y="318035"/>
                  </a:lnTo>
                  <a:lnTo>
                    <a:pt x="32570" y="364007"/>
                  </a:lnTo>
                  <a:lnTo>
                    <a:pt x="36146" y="424748"/>
                  </a:lnTo>
                  <a:lnTo>
                    <a:pt x="45759" y="482034"/>
                  </a:lnTo>
                  <a:lnTo>
                    <a:pt x="55804" y="534077"/>
                  </a:lnTo>
                  <a:lnTo>
                    <a:pt x="58708" y="568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579274" y="2095970"/>
              <a:ext cx="471333" cy="304528"/>
            </a:xfrm>
            <a:custGeom>
              <a:avLst/>
              <a:gdLst/>
              <a:ahLst/>
              <a:cxnLst/>
              <a:rect l="0" t="0" r="0" b="0"/>
              <a:pathLst>
                <a:path w="471333" h="304528">
                  <a:moveTo>
                    <a:pt x="0" y="188713"/>
                  </a:moveTo>
                  <a:lnTo>
                    <a:pt x="14573" y="146022"/>
                  </a:lnTo>
                  <a:lnTo>
                    <a:pt x="27534" y="126456"/>
                  </a:lnTo>
                  <a:lnTo>
                    <a:pt x="84797" y="80307"/>
                  </a:lnTo>
                  <a:lnTo>
                    <a:pt x="142535" y="44875"/>
                  </a:lnTo>
                  <a:lnTo>
                    <a:pt x="204193" y="17928"/>
                  </a:lnTo>
                  <a:lnTo>
                    <a:pt x="265766" y="3247"/>
                  </a:lnTo>
                  <a:lnTo>
                    <a:pt x="328318" y="0"/>
                  </a:lnTo>
                  <a:lnTo>
                    <a:pt x="365951" y="5027"/>
                  </a:lnTo>
                  <a:lnTo>
                    <a:pt x="420805" y="40349"/>
                  </a:lnTo>
                  <a:lnTo>
                    <a:pt x="439708" y="56093"/>
                  </a:lnTo>
                  <a:lnTo>
                    <a:pt x="461376" y="94797"/>
                  </a:lnTo>
                  <a:lnTo>
                    <a:pt x="468269" y="116557"/>
                  </a:lnTo>
                  <a:lnTo>
                    <a:pt x="471332" y="141826"/>
                  </a:lnTo>
                  <a:lnTo>
                    <a:pt x="457657" y="195006"/>
                  </a:lnTo>
                  <a:lnTo>
                    <a:pt x="443788" y="229572"/>
                  </a:lnTo>
                  <a:lnTo>
                    <a:pt x="418492" y="260871"/>
                  </a:lnTo>
                  <a:lnTo>
                    <a:pt x="387600" y="284313"/>
                  </a:lnTo>
                  <a:lnTo>
                    <a:pt x="349331" y="298018"/>
                  </a:lnTo>
                  <a:lnTo>
                    <a:pt x="303837" y="303241"/>
                  </a:lnTo>
                  <a:lnTo>
                    <a:pt x="284270" y="3045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37845" y="2411026"/>
              <a:ext cx="141555" cy="229094"/>
            </a:xfrm>
            <a:custGeom>
              <a:avLst/>
              <a:gdLst/>
              <a:ahLst/>
              <a:cxnLst/>
              <a:rect l="0" t="0" r="0" b="0"/>
              <a:pathLst>
                <a:path w="141555" h="229094">
                  <a:moveTo>
                    <a:pt x="4683" y="115813"/>
                  </a:moveTo>
                  <a:lnTo>
                    <a:pt x="22642" y="179241"/>
                  </a:lnTo>
                  <a:lnTo>
                    <a:pt x="34051" y="209476"/>
                  </a:lnTo>
                  <a:lnTo>
                    <a:pt x="47050" y="229093"/>
                  </a:lnTo>
                  <a:lnTo>
                    <a:pt x="45796" y="228767"/>
                  </a:lnTo>
                  <a:lnTo>
                    <a:pt x="42620" y="226211"/>
                  </a:lnTo>
                  <a:lnTo>
                    <a:pt x="32561" y="205845"/>
                  </a:lnTo>
                  <a:lnTo>
                    <a:pt x="15186" y="148972"/>
                  </a:lnTo>
                  <a:lnTo>
                    <a:pt x="0" y="93793"/>
                  </a:lnTo>
                  <a:lnTo>
                    <a:pt x="1822" y="68202"/>
                  </a:lnTo>
                  <a:lnTo>
                    <a:pt x="12770" y="47469"/>
                  </a:lnTo>
                  <a:lnTo>
                    <a:pt x="29334" y="31626"/>
                  </a:lnTo>
                  <a:lnTo>
                    <a:pt x="78856" y="7948"/>
                  </a:lnTo>
                  <a:lnTo>
                    <a:pt x="1415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19313" y="2453139"/>
              <a:ext cx="177099" cy="203011"/>
            </a:xfrm>
            <a:custGeom>
              <a:avLst/>
              <a:gdLst/>
              <a:ahLst/>
              <a:cxnLst/>
              <a:rect l="0" t="0" r="0" b="0"/>
              <a:pathLst>
                <a:path w="177099" h="203011">
                  <a:moveTo>
                    <a:pt x="86428" y="0"/>
                  </a:moveTo>
                  <a:lnTo>
                    <a:pt x="55145" y="9576"/>
                  </a:lnTo>
                  <a:lnTo>
                    <a:pt x="16740" y="39404"/>
                  </a:lnTo>
                  <a:lnTo>
                    <a:pt x="919" y="71077"/>
                  </a:lnTo>
                  <a:lnTo>
                    <a:pt x="0" y="115687"/>
                  </a:lnTo>
                  <a:lnTo>
                    <a:pt x="7137" y="154771"/>
                  </a:lnTo>
                  <a:lnTo>
                    <a:pt x="22250" y="182989"/>
                  </a:lnTo>
                  <a:lnTo>
                    <a:pt x="38017" y="195582"/>
                  </a:lnTo>
                  <a:lnTo>
                    <a:pt x="47135" y="200578"/>
                  </a:lnTo>
                  <a:lnTo>
                    <a:pt x="69744" y="203010"/>
                  </a:lnTo>
                  <a:lnTo>
                    <a:pt x="116797" y="195039"/>
                  </a:lnTo>
                  <a:lnTo>
                    <a:pt x="135410" y="182610"/>
                  </a:lnTo>
                  <a:lnTo>
                    <a:pt x="159043" y="152763"/>
                  </a:lnTo>
                  <a:lnTo>
                    <a:pt x="171343" y="127556"/>
                  </a:lnTo>
                  <a:lnTo>
                    <a:pt x="177098" y="88228"/>
                  </a:lnTo>
                  <a:lnTo>
                    <a:pt x="174299" y="64949"/>
                  </a:lnTo>
                  <a:lnTo>
                    <a:pt x="166036" y="46024"/>
                  </a:lnTo>
                  <a:lnTo>
                    <a:pt x="160557" y="37702"/>
                  </a:lnTo>
                  <a:lnTo>
                    <a:pt x="152225" y="32154"/>
                  </a:lnTo>
                  <a:lnTo>
                    <a:pt x="119311" y="24345"/>
                  </a:lnTo>
                  <a:lnTo>
                    <a:pt x="75899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76989" y="2216505"/>
              <a:ext cx="197250" cy="460755"/>
            </a:xfrm>
            <a:custGeom>
              <a:avLst/>
              <a:gdLst/>
              <a:ahLst/>
              <a:cxnLst/>
              <a:rect l="0" t="0" r="0" b="0"/>
              <a:pathLst>
                <a:path w="197250" h="460755">
                  <a:moveTo>
                    <a:pt x="123549" y="341920"/>
                  </a:moveTo>
                  <a:lnTo>
                    <a:pt x="108895" y="288892"/>
                  </a:lnTo>
                  <a:lnTo>
                    <a:pt x="100912" y="282001"/>
                  </a:lnTo>
                  <a:lnTo>
                    <a:pt x="76444" y="274345"/>
                  </a:lnTo>
                  <a:lnTo>
                    <a:pt x="65239" y="274643"/>
                  </a:lnTo>
                  <a:lnTo>
                    <a:pt x="46551" y="281213"/>
                  </a:lnTo>
                  <a:lnTo>
                    <a:pt x="22876" y="303655"/>
                  </a:lnTo>
                  <a:lnTo>
                    <a:pt x="6633" y="338121"/>
                  </a:lnTo>
                  <a:lnTo>
                    <a:pt x="0" y="377969"/>
                  </a:lnTo>
                  <a:lnTo>
                    <a:pt x="3624" y="413822"/>
                  </a:lnTo>
                  <a:lnTo>
                    <a:pt x="12148" y="432758"/>
                  </a:lnTo>
                  <a:lnTo>
                    <a:pt x="17696" y="441083"/>
                  </a:lnTo>
                  <a:lnTo>
                    <a:pt x="33220" y="453452"/>
                  </a:lnTo>
                  <a:lnTo>
                    <a:pt x="42273" y="458389"/>
                  </a:lnTo>
                  <a:lnTo>
                    <a:pt x="61690" y="460754"/>
                  </a:lnTo>
                  <a:lnTo>
                    <a:pt x="80849" y="456736"/>
                  </a:lnTo>
                  <a:lnTo>
                    <a:pt x="97162" y="447151"/>
                  </a:lnTo>
                  <a:lnTo>
                    <a:pt x="119500" y="423012"/>
                  </a:lnTo>
                  <a:lnTo>
                    <a:pt x="146839" y="373839"/>
                  </a:lnTo>
                  <a:lnTo>
                    <a:pt x="160736" y="325901"/>
                  </a:lnTo>
                  <a:lnTo>
                    <a:pt x="172262" y="273482"/>
                  </a:lnTo>
                  <a:lnTo>
                    <a:pt x="181917" y="215187"/>
                  </a:lnTo>
                  <a:lnTo>
                    <a:pt x="184127" y="159180"/>
                  </a:lnTo>
                  <a:lnTo>
                    <a:pt x="177893" y="100991"/>
                  </a:lnTo>
                  <a:lnTo>
                    <a:pt x="165306" y="41341"/>
                  </a:lnTo>
                  <a:lnTo>
                    <a:pt x="157316" y="18816"/>
                  </a:lnTo>
                  <a:lnTo>
                    <a:pt x="145966" y="1006"/>
                  </a:lnTo>
                  <a:lnTo>
                    <a:pt x="142003" y="0"/>
                  </a:lnTo>
                  <a:lnTo>
                    <a:pt x="139361" y="4009"/>
                  </a:lnTo>
                  <a:lnTo>
                    <a:pt x="126209" y="61606"/>
                  </a:lnTo>
                  <a:lnTo>
                    <a:pt x="124075" y="120173"/>
                  </a:lnTo>
                  <a:lnTo>
                    <a:pt x="123705" y="170802"/>
                  </a:lnTo>
                  <a:lnTo>
                    <a:pt x="129185" y="222848"/>
                  </a:lnTo>
                  <a:lnTo>
                    <a:pt x="134281" y="283261"/>
                  </a:lnTo>
                  <a:lnTo>
                    <a:pt x="143367" y="319080"/>
                  </a:lnTo>
                  <a:lnTo>
                    <a:pt x="166805" y="359505"/>
                  </a:lnTo>
                  <a:lnTo>
                    <a:pt x="197249" y="394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1820" y="2474197"/>
              <a:ext cx="130087" cy="194541"/>
            </a:xfrm>
            <a:custGeom>
              <a:avLst/>
              <a:gdLst/>
              <a:ahLst/>
              <a:cxnLst/>
              <a:rect l="0" t="0" r="0" b="0"/>
              <a:pathLst>
                <a:path w="130087" h="194541">
                  <a:moveTo>
                    <a:pt x="5589" y="0"/>
                  </a:moveTo>
                  <a:lnTo>
                    <a:pt x="0" y="58616"/>
                  </a:lnTo>
                  <a:lnTo>
                    <a:pt x="4442" y="120026"/>
                  </a:lnTo>
                  <a:lnTo>
                    <a:pt x="14478" y="161775"/>
                  </a:lnTo>
                  <a:lnTo>
                    <a:pt x="25527" y="181474"/>
                  </a:lnTo>
                  <a:lnTo>
                    <a:pt x="34089" y="187663"/>
                  </a:lnTo>
                  <a:lnTo>
                    <a:pt x="56080" y="194540"/>
                  </a:lnTo>
                  <a:lnTo>
                    <a:pt x="66156" y="194034"/>
                  </a:lnTo>
                  <a:lnTo>
                    <a:pt x="83590" y="187232"/>
                  </a:lnTo>
                  <a:lnTo>
                    <a:pt x="106559" y="164660"/>
                  </a:lnTo>
                  <a:lnTo>
                    <a:pt x="122594" y="135746"/>
                  </a:lnTo>
                  <a:lnTo>
                    <a:pt x="130086" y="78893"/>
                  </a:lnTo>
                  <a:lnTo>
                    <a:pt x="128447" y="27628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4679" y="2452146"/>
              <a:ext cx="171757" cy="168041"/>
            </a:xfrm>
            <a:custGeom>
              <a:avLst/>
              <a:gdLst/>
              <a:ahLst/>
              <a:cxnLst/>
              <a:rect l="0" t="0" r="0" b="0"/>
              <a:pathLst>
                <a:path w="171757" h="168041">
                  <a:moveTo>
                    <a:pt x="119113" y="43107"/>
                  </a:moveTo>
                  <a:lnTo>
                    <a:pt x="113524" y="20751"/>
                  </a:lnTo>
                  <a:lnTo>
                    <a:pt x="108368" y="12995"/>
                  </a:lnTo>
                  <a:lnTo>
                    <a:pt x="93281" y="1258"/>
                  </a:lnTo>
                  <a:lnTo>
                    <a:pt x="84344" y="0"/>
                  </a:lnTo>
                  <a:lnTo>
                    <a:pt x="65056" y="4841"/>
                  </a:lnTo>
                  <a:lnTo>
                    <a:pt x="32483" y="27013"/>
                  </a:lnTo>
                  <a:lnTo>
                    <a:pt x="11817" y="48217"/>
                  </a:lnTo>
                  <a:lnTo>
                    <a:pt x="2016" y="66436"/>
                  </a:lnTo>
                  <a:lnTo>
                    <a:pt x="0" y="86231"/>
                  </a:lnTo>
                  <a:lnTo>
                    <a:pt x="8237" y="127535"/>
                  </a:lnTo>
                  <a:lnTo>
                    <a:pt x="23350" y="153391"/>
                  </a:lnTo>
                  <a:lnTo>
                    <a:pt x="31875" y="158744"/>
                  </a:lnTo>
                  <a:lnTo>
                    <a:pt x="66229" y="166277"/>
                  </a:lnTo>
                  <a:lnTo>
                    <a:pt x="92490" y="168040"/>
                  </a:lnTo>
                  <a:lnTo>
                    <a:pt x="113520" y="162584"/>
                  </a:lnTo>
                  <a:lnTo>
                    <a:pt x="171756" y="127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11191" y="2084642"/>
              <a:ext cx="21058" cy="558012"/>
            </a:xfrm>
            <a:custGeom>
              <a:avLst/>
              <a:gdLst/>
              <a:ahLst/>
              <a:cxnLst/>
              <a:rect l="0" t="0" r="0" b="0"/>
              <a:pathLst>
                <a:path w="21058" h="558012">
                  <a:moveTo>
                    <a:pt x="0" y="0"/>
                  </a:moveTo>
                  <a:lnTo>
                    <a:pt x="8333" y="57264"/>
                  </a:lnTo>
                  <a:lnTo>
                    <a:pt x="9878" y="112894"/>
                  </a:lnTo>
                  <a:lnTo>
                    <a:pt x="11409" y="156630"/>
                  </a:lnTo>
                  <a:lnTo>
                    <a:pt x="17679" y="218374"/>
                  </a:lnTo>
                  <a:lnTo>
                    <a:pt x="18886" y="267345"/>
                  </a:lnTo>
                  <a:lnTo>
                    <a:pt x="13525" y="315000"/>
                  </a:lnTo>
                  <a:lnTo>
                    <a:pt x="12586" y="374743"/>
                  </a:lnTo>
                  <a:lnTo>
                    <a:pt x="15918" y="438101"/>
                  </a:lnTo>
                  <a:lnTo>
                    <a:pt x="15245" y="490507"/>
                  </a:lnTo>
                  <a:lnTo>
                    <a:pt x="19335" y="529430"/>
                  </a:lnTo>
                  <a:lnTo>
                    <a:pt x="21057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84849" y="2305869"/>
              <a:ext cx="326384" cy="20930"/>
            </a:xfrm>
            <a:custGeom>
              <a:avLst/>
              <a:gdLst/>
              <a:ahLst/>
              <a:cxnLst/>
              <a:rect l="0" t="0" r="0" b="0"/>
              <a:pathLst>
                <a:path w="326384" h="20930">
                  <a:moveTo>
                    <a:pt x="326383" y="10400"/>
                  </a:moveTo>
                  <a:lnTo>
                    <a:pt x="298828" y="3164"/>
                  </a:lnTo>
                  <a:lnTo>
                    <a:pt x="239486" y="522"/>
                  </a:lnTo>
                  <a:lnTo>
                    <a:pt x="177027" y="0"/>
                  </a:lnTo>
                  <a:lnTo>
                    <a:pt x="128232" y="5499"/>
                  </a:lnTo>
                  <a:lnTo>
                    <a:pt x="67747" y="16667"/>
                  </a:lnTo>
                  <a:lnTo>
                    <a:pt x="20098" y="20087"/>
                  </a:lnTo>
                  <a:lnTo>
                    <a:pt x="0" y="20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00024" y="2350050"/>
              <a:ext cx="234670" cy="269701"/>
            </a:xfrm>
            <a:custGeom>
              <a:avLst/>
              <a:gdLst/>
              <a:ahLst/>
              <a:cxnLst/>
              <a:rect l="0" t="0" r="0" b="0"/>
              <a:pathLst>
                <a:path w="234670" h="269701">
                  <a:moveTo>
                    <a:pt x="169136" y="8333"/>
                  </a:moveTo>
                  <a:lnTo>
                    <a:pt x="131658" y="0"/>
                  </a:lnTo>
                  <a:lnTo>
                    <a:pt x="93691" y="1574"/>
                  </a:lnTo>
                  <a:lnTo>
                    <a:pt x="68925" y="7669"/>
                  </a:lnTo>
                  <a:lnTo>
                    <a:pt x="33961" y="30645"/>
                  </a:lnTo>
                  <a:lnTo>
                    <a:pt x="4525" y="63303"/>
                  </a:lnTo>
                  <a:lnTo>
                    <a:pt x="904" y="73056"/>
                  </a:lnTo>
                  <a:lnTo>
                    <a:pt x="0" y="93251"/>
                  </a:lnTo>
                  <a:lnTo>
                    <a:pt x="4906" y="101210"/>
                  </a:lnTo>
                  <a:lnTo>
                    <a:pt x="22836" y="113172"/>
                  </a:lnTo>
                  <a:lnTo>
                    <a:pt x="59237" y="120895"/>
                  </a:lnTo>
                  <a:lnTo>
                    <a:pt x="113459" y="123504"/>
                  </a:lnTo>
                  <a:lnTo>
                    <a:pt x="166111" y="127139"/>
                  </a:lnTo>
                  <a:lnTo>
                    <a:pt x="199826" y="138681"/>
                  </a:lnTo>
                  <a:lnTo>
                    <a:pt x="210653" y="144365"/>
                  </a:lnTo>
                  <a:lnTo>
                    <a:pt x="225802" y="160039"/>
                  </a:lnTo>
                  <a:lnTo>
                    <a:pt x="231480" y="169131"/>
                  </a:lnTo>
                  <a:lnTo>
                    <a:pt x="234669" y="191713"/>
                  </a:lnTo>
                  <a:lnTo>
                    <a:pt x="231017" y="216177"/>
                  </a:lnTo>
                  <a:lnTo>
                    <a:pt x="221595" y="238748"/>
                  </a:lnTo>
                  <a:lnTo>
                    <a:pt x="203370" y="254239"/>
                  </a:lnTo>
                  <a:lnTo>
                    <a:pt x="178502" y="263854"/>
                  </a:lnTo>
                  <a:lnTo>
                    <a:pt x="131617" y="269267"/>
                  </a:lnTo>
                  <a:lnTo>
                    <a:pt x="81850" y="269700"/>
                  </a:lnTo>
                  <a:lnTo>
                    <a:pt x="21737" y="261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01946" y="2295212"/>
              <a:ext cx="288438" cy="183684"/>
            </a:xfrm>
            <a:custGeom>
              <a:avLst/>
              <a:gdLst/>
              <a:ahLst/>
              <a:cxnLst/>
              <a:rect l="0" t="0" r="0" b="0"/>
              <a:pathLst>
                <a:path w="288438" h="183684">
                  <a:moveTo>
                    <a:pt x="183152" y="0"/>
                  </a:moveTo>
                  <a:lnTo>
                    <a:pt x="186272" y="48931"/>
                  </a:lnTo>
                  <a:lnTo>
                    <a:pt x="197807" y="102472"/>
                  </a:lnTo>
                  <a:lnTo>
                    <a:pt x="206486" y="165890"/>
                  </a:lnTo>
                  <a:lnTo>
                    <a:pt x="209236" y="177274"/>
                  </a:lnTo>
                  <a:lnTo>
                    <a:pt x="207561" y="182523"/>
                  </a:lnTo>
                  <a:lnTo>
                    <a:pt x="202934" y="183683"/>
                  </a:lnTo>
                  <a:lnTo>
                    <a:pt x="188435" y="178733"/>
                  </a:lnTo>
                  <a:lnTo>
                    <a:pt x="131219" y="150487"/>
                  </a:lnTo>
                  <a:lnTo>
                    <a:pt x="114837" y="138633"/>
                  </a:lnTo>
                  <a:lnTo>
                    <a:pt x="90399" y="131804"/>
                  </a:lnTo>
                  <a:lnTo>
                    <a:pt x="46875" y="131080"/>
                  </a:lnTo>
                  <a:lnTo>
                    <a:pt x="20809" y="136637"/>
                  </a:lnTo>
                  <a:lnTo>
                    <a:pt x="1425" y="146905"/>
                  </a:lnTo>
                  <a:lnTo>
                    <a:pt x="0" y="150579"/>
                  </a:lnTo>
                  <a:lnTo>
                    <a:pt x="3729" y="153029"/>
                  </a:lnTo>
                  <a:lnTo>
                    <a:pt x="10894" y="154662"/>
                  </a:lnTo>
                  <a:lnTo>
                    <a:pt x="60815" y="146045"/>
                  </a:lnTo>
                  <a:lnTo>
                    <a:pt x="113753" y="133094"/>
                  </a:lnTo>
                  <a:lnTo>
                    <a:pt x="176506" y="119270"/>
                  </a:lnTo>
                  <a:lnTo>
                    <a:pt x="232056" y="105275"/>
                  </a:lnTo>
                  <a:lnTo>
                    <a:pt x="288437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76702" y="2192258"/>
              <a:ext cx="511058" cy="374428"/>
            </a:xfrm>
            <a:custGeom>
              <a:avLst/>
              <a:gdLst/>
              <a:ahLst/>
              <a:cxnLst/>
              <a:rect l="0" t="0" r="0" b="0"/>
              <a:pathLst>
                <a:path w="511058" h="374428">
                  <a:moveTo>
                    <a:pt x="261163" y="29255"/>
                  </a:moveTo>
                  <a:lnTo>
                    <a:pt x="243182" y="13613"/>
                  </a:lnTo>
                  <a:lnTo>
                    <a:pt x="226266" y="5535"/>
                  </a:lnTo>
                  <a:lnTo>
                    <a:pt x="185832" y="0"/>
                  </a:lnTo>
                  <a:lnTo>
                    <a:pt x="159832" y="4944"/>
                  </a:lnTo>
                  <a:lnTo>
                    <a:pt x="104926" y="26486"/>
                  </a:lnTo>
                  <a:lnTo>
                    <a:pt x="65316" y="57890"/>
                  </a:lnTo>
                  <a:lnTo>
                    <a:pt x="21293" y="112285"/>
                  </a:lnTo>
                  <a:lnTo>
                    <a:pt x="8325" y="135177"/>
                  </a:lnTo>
                  <a:lnTo>
                    <a:pt x="0" y="188001"/>
                  </a:lnTo>
                  <a:lnTo>
                    <a:pt x="1677" y="226419"/>
                  </a:lnTo>
                  <a:lnTo>
                    <a:pt x="7796" y="249074"/>
                  </a:lnTo>
                  <a:lnTo>
                    <a:pt x="30788" y="289095"/>
                  </a:lnTo>
                  <a:lnTo>
                    <a:pt x="63448" y="319877"/>
                  </a:lnTo>
                  <a:lnTo>
                    <a:pt x="125523" y="352431"/>
                  </a:lnTo>
                  <a:lnTo>
                    <a:pt x="180688" y="369043"/>
                  </a:lnTo>
                  <a:lnTo>
                    <a:pt x="228220" y="374427"/>
                  </a:lnTo>
                  <a:lnTo>
                    <a:pt x="279348" y="370434"/>
                  </a:lnTo>
                  <a:lnTo>
                    <a:pt x="339451" y="358604"/>
                  </a:lnTo>
                  <a:lnTo>
                    <a:pt x="386332" y="341883"/>
                  </a:lnTo>
                  <a:lnTo>
                    <a:pt x="446059" y="307250"/>
                  </a:lnTo>
                  <a:lnTo>
                    <a:pt x="488210" y="251144"/>
                  </a:lnTo>
                  <a:lnTo>
                    <a:pt x="504431" y="213413"/>
                  </a:lnTo>
                  <a:lnTo>
                    <a:pt x="511057" y="172597"/>
                  </a:lnTo>
                  <a:lnTo>
                    <a:pt x="507431" y="130868"/>
                  </a:lnTo>
                  <a:lnTo>
                    <a:pt x="493359" y="94457"/>
                  </a:lnTo>
                  <a:lnTo>
                    <a:pt x="474371" y="67031"/>
                  </a:lnTo>
                  <a:lnTo>
                    <a:pt x="442749" y="38498"/>
                  </a:lnTo>
                  <a:lnTo>
                    <a:pt x="390142" y="14226"/>
                  </a:lnTo>
                  <a:lnTo>
                    <a:pt x="334690" y="1286"/>
                  </a:lnTo>
                  <a:lnTo>
                    <a:pt x="286459" y="1860"/>
                  </a:lnTo>
                  <a:lnTo>
                    <a:pt x="229577" y="8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11565" y="2432082"/>
              <a:ext cx="136871" cy="221100"/>
            </a:xfrm>
            <a:custGeom>
              <a:avLst/>
              <a:gdLst/>
              <a:ahLst/>
              <a:cxnLst/>
              <a:rect l="0" t="0" r="0" b="0"/>
              <a:pathLst>
                <a:path w="136871" h="221100">
                  <a:moveTo>
                    <a:pt x="0" y="0"/>
                  </a:moveTo>
                  <a:lnTo>
                    <a:pt x="2339" y="39688"/>
                  </a:lnTo>
                  <a:lnTo>
                    <a:pt x="11178" y="62093"/>
                  </a:lnTo>
                  <a:lnTo>
                    <a:pt x="54115" y="118792"/>
                  </a:lnTo>
                  <a:lnTo>
                    <a:pt x="97073" y="176821"/>
                  </a:lnTo>
                  <a:lnTo>
                    <a:pt x="13687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35784" y="2421554"/>
              <a:ext cx="207449" cy="182014"/>
            </a:xfrm>
            <a:custGeom>
              <a:avLst/>
              <a:gdLst/>
              <a:ahLst/>
              <a:cxnLst/>
              <a:rect l="0" t="0" r="0" b="0"/>
              <a:pathLst>
                <a:path w="207449" h="182014">
                  <a:moveTo>
                    <a:pt x="17936" y="21057"/>
                  </a:moveTo>
                  <a:lnTo>
                    <a:pt x="6757" y="32235"/>
                  </a:lnTo>
                  <a:lnTo>
                    <a:pt x="1269" y="50202"/>
                  </a:lnTo>
                  <a:lnTo>
                    <a:pt x="0" y="73784"/>
                  </a:lnTo>
                  <a:lnTo>
                    <a:pt x="11790" y="135264"/>
                  </a:lnTo>
                  <a:lnTo>
                    <a:pt x="27293" y="162391"/>
                  </a:lnTo>
                  <a:lnTo>
                    <a:pt x="43151" y="174729"/>
                  </a:lnTo>
                  <a:lnTo>
                    <a:pt x="52293" y="179657"/>
                  </a:lnTo>
                  <a:lnTo>
                    <a:pt x="78049" y="182013"/>
                  </a:lnTo>
                  <a:lnTo>
                    <a:pt x="106654" y="177991"/>
                  </a:lnTo>
                  <a:lnTo>
                    <a:pt x="131065" y="168404"/>
                  </a:lnTo>
                  <a:lnTo>
                    <a:pt x="158950" y="144264"/>
                  </a:lnTo>
                  <a:lnTo>
                    <a:pt x="188163" y="103496"/>
                  </a:lnTo>
                  <a:lnTo>
                    <a:pt x="201214" y="65111"/>
                  </a:lnTo>
                  <a:lnTo>
                    <a:pt x="206217" y="19577"/>
                  </a:lnTo>
                  <a:lnTo>
                    <a:pt x="2074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98744" y="2442611"/>
              <a:ext cx="182981" cy="182028"/>
            </a:xfrm>
            <a:custGeom>
              <a:avLst/>
              <a:gdLst/>
              <a:ahLst/>
              <a:cxnLst/>
              <a:rect l="0" t="0" r="0" b="0"/>
              <a:pathLst>
                <a:path w="182981" h="182028">
                  <a:moveTo>
                    <a:pt x="102416" y="10528"/>
                  </a:moveTo>
                  <a:lnTo>
                    <a:pt x="80060" y="10528"/>
                  </a:lnTo>
                  <a:lnTo>
                    <a:pt x="49389" y="21707"/>
                  </a:lnTo>
                  <a:lnTo>
                    <a:pt x="23663" y="39837"/>
                  </a:lnTo>
                  <a:lnTo>
                    <a:pt x="6812" y="65616"/>
                  </a:lnTo>
                  <a:lnTo>
                    <a:pt x="0" y="101070"/>
                  </a:lnTo>
                  <a:lnTo>
                    <a:pt x="4645" y="124469"/>
                  </a:lnTo>
                  <a:lnTo>
                    <a:pt x="20415" y="154253"/>
                  </a:lnTo>
                  <a:lnTo>
                    <a:pt x="34386" y="169163"/>
                  </a:lnTo>
                  <a:lnTo>
                    <a:pt x="52293" y="179689"/>
                  </a:lnTo>
                  <a:lnTo>
                    <a:pt x="71951" y="182027"/>
                  </a:lnTo>
                  <a:lnTo>
                    <a:pt x="113166" y="173996"/>
                  </a:lnTo>
                  <a:lnTo>
                    <a:pt x="144596" y="158919"/>
                  </a:lnTo>
                  <a:lnTo>
                    <a:pt x="159377" y="143160"/>
                  </a:lnTo>
                  <a:lnTo>
                    <a:pt x="174276" y="111438"/>
                  </a:lnTo>
                  <a:lnTo>
                    <a:pt x="182980" y="72403"/>
                  </a:lnTo>
                  <a:lnTo>
                    <a:pt x="182676" y="47387"/>
                  </a:lnTo>
                  <a:lnTo>
                    <a:pt x="174742" y="28470"/>
                  </a:lnTo>
                  <a:lnTo>
                    <a:pt x="160298" y="15383"/>
                  </a:lnTo>
                  <a:lnTo>
                    <a:pt x="1340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22217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4" y="2095171"/>
              <a:ext cx="31587" cy="505368"/>
            </a:xfrm>
            <a:custGeom>
              <a:avLst/>
              <a:gdLst/>
              <a:ahLst/>
              <a:cxnLst/>
              <a:rect l="0" t="0" r="0" b="0"/>
              <a:pathLst>
                <a:path w="31587" h="505368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0240" y="157385"/>
                  </a:lnTo>
                  <a:lnTo>
                    <a:pt x="10400" y="199020"/>
                  </a:lnTo>
                  <a:lnTo>
                    <a:pt x="10471" y="244821"/>
                  </a:lnTo>
                  <a:lnTo>
                    <a:pt x="10503" y="292473"/>
                  </a:lnTo>
                  <a:lnTo>
                    <a:pt x="10517" y="340948"/>
                  </a:lnTo>
                  <a:lnTo>
                    <a:pt x="16114" y="403098"/>
                  </a:lnTo>
                  <a:lnTo>
                    <a:pt x="27317" y="465756"/>
                  </a:lnTo>
                  <a:lnTo>
                    <a:pt x="31586" y="505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85388" y="2363322"/>
              <a:ext cx="242157" cy="16119"/>
            </a:xfrm>
            <a:custGeom>
              <a:avLst/>
              <a:gdLst/>
              <a:ahLst/>
              <a:cxnLst/>
              <a:rect l="0" t="0" r="0" b="0"/>
              <a:pathLst>
                <a:path w="242157" h="16119">
                  <a:moveTo>
                    <a:pt x="242156" y="5589"/>
                  </a:moveTo>
                  <a:lnTo>
                    <a:pt x="225388" y="0"/>
                  </a:lnTo>
                  <a:lnTo>
                    <a:pt x="163590" y="4045"/>
                  </a:lnTo>
                  <a:lnTo>
                    <a:pt x="102894" y="5284"/>
                  </a:lnTo>
                  <a:lnTo>
                    <a:pt x="40948" y="127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59129" y="245313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3119" y="42692"/>
                  </a:lnTo>
                  <a:lnTo>
                    <a:pt x="9553" y="10206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69658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53886" y="2398539"/>
              <a:ext cx="157928" cy="188991"/>
            </a:xfrm>
            <a:custGeom>
              <a:avLst/>
              <a:gdLst/>
              <a:ahLst/>
              <a:cxnLst/>
              <a:rect l="0" t="0" r="0" b="0"/>
              <a:pathLst>
                <a:path w="157928" h="188991">
                  <a:moveTo>
                    <a:pt x="0" y="107243"/>
                  </a:moveTo>
                  <a:lnTo>
                    <a:pt x="37478" y="98910"/>
                  </a:lnTo>
                  <a:lnTo>
                    <a:pt x="88901" y="91559"/>
                  </a:lnTo>
                  <a:lnTo>
                    <a:pt x="124607" y="82189"/>
                  </a:lnTo>
                  <a:lnTo>
                    <a:pt x="133374" y="76502"/>
                  </a:lnTo>
                  <a:lnTo>
                    <a:pt x="146235" y="60825"/>
                  </a:lnTo>
                  <a:lnTo>
                    <a:pt x="149611" y="39040"/>
                  </a:lnTo>
                  <a:lnTo>
                    <a:pt x="148873" y="26679"/>
                  </a:lnTo>
                  <a:lnTo>
                    <a:pt x="144872" y="17269"/>
                  </a:lnTo>
                  <a:lnTo>
                    <a:pt x="131068" y="3694"/>
                  </a:lnTo>
                  <a:lnTo>
                    <a:pt x="110115" y="0"/>
                  </a:lnTo>
                  <a:lnTo>
                    <a:pt x="64125" y="7160"/>
                  </a:lnTo>
                  <a:lnTo>
                    <a:pt x="37457" y="22087"/>
                  </a:lnTo>
                  <a:lnTo>
                    <a:pt x="25226" y="37810"/>
                  </a:lnTo>
                  <a:lnTo>
                    <a:pt x="7842" y="76500"/>
                  </a:lnTo>
                  <a:lnTo>
                    <a:pt x="2324" y="113082"/>
                  </a:lnTo>
                  <a:lnTo>
                    <a:pt x="6277" y="147967"/>
                  </a:lnTo>
                  <a:lnTo>
                    <a:pt x="11204" y="156619"/>
                  </a:lnTo>
                  <a:lnTo>
                    <a:pt x="26037" y="169352"/>
                  </a:lnTo>
                  <a:lnTo>
                    <a:pt x="54118" y="183097"/>
                  </a:lnTo>
                  <a:lnTo>
                    <a:pt x="90254" y="188990"/>
                  </a:lnTo>
                  <a:lnTo>
                    <a:pt x="125008" y="185147"/>
                  </a:lnTo>
                  <a:lnTo>
                    <a:pt x="157927" y="170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98390" y="2463081"/>
              <a:ext cx="187165" cy="190101"/>
            </a:xfrm>
            <a:custGeom>
              <a:avLst/>
              <a:gdLst/>
              <a:ahLst/>
              <a:cxnLst/>
              <a:rect l="0" t="0" r="0" b="0"/>
              <a:pathLst>
                <a:path w="187165" h="190101">
                  <a:moveTo>
                    <a:pt x="8180" y="53229"/>
                  </a:moveTo>
                  <a:lnTo>
                    <a:pt x="8179" y="111846"/>
                  </a:lnTo>
                  <a:lnTo>
                    <a:pt x="14246" y="157832"/>
                  </a:lnTo>
                  <a:lnTo>
                    <a:pt x="13393" y="158059"/>
                  </a:lnTo>
                  <a:lnTo>
                    <a:pt x="3620" y="133208"/>
                  </a:lnTo>
                  <a:lnTo>
                    <a:pt x="0" y="80033"/>
                  </a:lnTo>
                  <a:lnTo>
                    <a:pt x="12461" y="22401"/>
                  </a:lnTo>
                  <a:lnTo>
                    <a:pt x="18053" y="13960"/>
                  </a:lnTo>
                  <a:lnTo>
                    <a:pt x="33625" y="1461"/>
                  </a:lnTo>
                  <a:lnTo>
                    <a:pt x="42691" y="0"/>
                  </a:lnTo>
                  <a:lnTo>
                    <a:pt x="62122" y="4616"/>
                  </a:lnTo>
                  <a:lnTo>
                    <a:pt x="79338" y="17585"/>
                  </a:lnTo>
                  <a:lnTo>
                    <a:pt x="139929" y="76129"/>
                  </a:lnTo>
                  <a:lnTo>
                    <a:pt x="168859" y="137619"/>
                  </a:lnTo>
                  <a:lnTo>
                    <a:pt x="187164" y="190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38390" y="2179399"/>
              <a:ext cx="41922" cy="463255"/>
            </a:xfrm>
            <a:custGeom>
              <a:avLst/>
              <a:gdLst/>
              <a:ahLst/>
              <a:cxnLst/>
              <a:rect l="0" t="0" r="0" b="0"/>
              <a:pathLst>
                <a:path w="41922" h="463255">
                  <a:moveTo>
                    <a:pt x="10335" y="0"/>
                  </a:moveTo>
                  <a:lnTo>
                    <a:pt x="2002" y="37478"/>
                  </a:lnTo>
                  <a:lnTo>
                    <a:pt x="241" y="100079"/>
                  </a:lnTo>
                  <a:lnTo>
                    <a:pt x="0" y="142355"/>
                  </a:lnTo>
                  <a:lnTo>
                    <a:pt x="2983" y="199717"/>
                  </a:lnTo>
                  <a:lnTo>
                    <a:pt x="14472" y="256129"/>
                  </a:lnTo>
                  <a:lnTo>
                    <a:pt x="18970" y="315056"/>
                  </a:lnTo>
                  <a:lnTo>
                    <a:pt x="27725" y="377048"/>
                  </a:lnTo>
                  <a:lnTo>
                    <a:pt x="33787" y="433834"/>
                  </a:lnTo>
                  <a:lnTo>
                    <a:pt x="4192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11855" y="2347854"/>
              <a:ext cx="273741" cy="42116"/>
            </a:xfrm>
            <a:custGeom>
              <a:avLst/>
              <a:gdLst/>
              <a:ahLst/>
              <a:cxnLst/>
              <a:rect l="0" t="0" r="0" b="0"/>
              <a:pathLst>
                <a:path w="273741" h="42116">
                  <a:moveTo>
                    <a:pt x="273740" y="42115"/>
                  </a:moveTo>
                  <a:lnTo>
                    <a:pt x="224809" y="30662"/>
                  </a:lnTo>
                  <a:lnTo>
                    <a:pt x="176964" y="20784"/>
                  </a:lnTo>
                  <a:lnTo>
                    <a:pt x="125743" y="13567"/>
                  </a:lnTo>
                  <a:lnTo>
                    <a:pt x="73522" y="8310"/>
                  </a:lnTo>
                  <a:lnTo>
                    <a:pt x="30363" y="2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06127" y="2375314"/>
              <a:ext cx="274826" cy="314748"/>
            </a:xfrm>
            <a:custGeom>
              <a:avLst/>
              <a:gdLst/>
              <a:ahLst/>
              <a:cxnLst/>
              <a:rect l="0" t="0" r="0" b="0"/>
              <a:pathLst>
                <a:path w="274826" h="314748">
                  <a:moveTo>
                    <a:pt x="179510" y="14655"/>
                  </a:moveTo>
                  <a:lnTo>
                    <a:pt x="135548" y="0"/>
                  </a:lnTo>
                  <a:lnTo>
                    <a:pt x="94085" y="1084"/>
                  </a:lnTo>
                  <a:lnTo>
                    <a:pt x="55933" y="8814"/>
                  </a:lnTo>
                  <a:lnTo>
                    <a:pt x="27991" y="24102"/>
                  </a:lnTo>
                  <a:lnTo>
                    <a:pt x="4894" y="43450"/>
                  </a:lnTo>
                  <a:lnTo>
                    <a:pt x="1098" y="52569"/>
                  </a:lnTo>
                  <a:lnTo>
                    <a:pt x="0" y="75179"/>
                  </a:lnTo>
                  <a:lnTo>
                    <a:pt x="3685" y="84250"/>
                  </a:lnTo>
                  <a:lnTo>
                    <a:pt x="17137" y="97449"/>
                  </a:lnTo>
                  <a:lnTo>
                    <a:pt x="44442" y="111456"/>
                  </a:lnTo>
                  <a:lnTo>
                    <a:pt x="103853" y="125061"/>
                  </a:lnTo>
                  <a:lnTo>
                    <a:pt x="159365" y="147304"/>
                  </a:lnTo>
                  <a:lnTo>
                    <a:pt x="220126" y="171059"/>
                  </a:lnTo>
                  <a:lnTo>
                    <a:pt x="255037" y="198711"/>
                  </a:lnTo>
                  <a:lnTo>
                    <a:pt x="270009" y="216950"/>
                  </a:lnTo>
                  <a:lnTo>
                    <a:pt x="273768" y="226727"/>
                  </a:lnTo>
                  <a:lnTo>
                    <a:pt x="274825" y="246949"/>
                  </a:lnTo>
                  <a:lnTo>
                    <a:pt x="263253" y="278065"/>
                  </a:lnTo>
                  <a:lnTo>
                    <a:pt x="245195" y="295892"/>
                  </a:lnTo>
                  <a:lnTo>
                    <a:pt x="233829" y="303922"/>
                  </a:lnTo>
                  <a:lnTo>
                    <a:pt x="205601" y="312844"/>
                  </a:lnTo>
                  <a:lnTo>
                    <a:pt x="156825" y="314747"/>
                  </a:lnTo>
                  <a:lnTo>
                    <a:pt x="93531" y="304909"/>
                  </a:lnTo>
                  <a:lnTo>
                    <a:pt x="32111" y="2989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00455" y="2800760"/>
              <a:ext cx="4737826" cy="252492"/>
            </a:xfrm>
            <a:custGeom>
              <a:avLst/>
              <a:gdLst/>
              <a:ahLst/>
              <a:cxnLst/>
              <a:rect l="0" t="0" r="0" b="0"/>
              <a:pathLst>
                <a:path w="4737826" h="252492">
                  <a:moveTo>
                    <a:pt x="4737825" y="31405"/>
                  </a:moveTo>
                  <a:lnTo>
                    <a:pt x="4722183" y="49386"/>
                  </a:lnTo>
                  <a:lnTo>
                    <a:pt x="4706804" y="75727"/>
                  </a:lnTo>
                  <a:lnTo>
                    <a:pt x="4658344" y="116070"/>
                  </a:lnTo>
                  <a:lnTo>
                    <a:pt x="4603972" y="146655"/>
                  </a:lnTo>
                  <a:lnTo>
                    <a:pt x="4545589" y="170859"/>
                  </a:lnTo>
                  <a:lnTo>
                    <a:pt x="4491622" y="191273"/>
                  </a:lnTo>
                  <a:lnTo>
                    <a:pt x="4435901" y="206570"/>
                  </a:lnTo>
                  <a:lnTo>
                    <a:pt x="4376715" y="220857"/>
                  </a:lnTo>
                  <a:lnTo>
                    <a:pt x="4326283" y="231429"/>
                  </a:lnTo>
                  <a:lnTo>
                    <a:pt x="4274295" y="238850"/>
                  </a:lnTo>
                  <a:lnTo>
                    <a:pt x="4218727" y="244169"/>
                  </a:lnTo>
                  <a:lnTo>
                    <a:pt x="4157809" y="250034"/>
                  </a:lnTo>
                  <a:lnTo>
                    <a:pt x="4095305" y="251772"/>
                  </a:lnTo>
                  <a:lnTo>
                    <a:pt x="4052178" y="252179"/>
                  </a:lnTo>
                  <a:lnTo>
                    <a:pt x="4005713" y="252360"/>
                  </a:lnTo>
                  <a:lnTo>
                    <a:pt x="3960886" y="252440"/>
                  </a:lnTo>
                  <a:lnTo>
                    <a:pt x="3916397" y="252475"/>
                  </a:lnTo>
                  <a:lnTo>
                    <a:pt x="3869327" y="252491"/>
                  </a:lnTo>
                  <a:lnTo>
                    <a:pt x="3821111" y="249379"/>
                  </a:lnTo>
                  <a:lnTo>
                    <a:pt x="3772386" y="245266"/>
                  </a:lnTo>
                  <a:lnTo>
                    <a:pt x="3723434" y="243438"/>
                  </a:lnTo>
                  <a:lnTo>
                    <a:pt x="3671262" y="239506"/>
                  </a:lnTo>
                  <a:lnTo>
                    <a:pt x="3616879" y="233859"/>
                  </a:lnTo>
                  <a:lnTo>
                    <a:pt x="3561513" y="227449"/>
                  </a:lnTo>
                  <a:lnTo>
                    <a:pt x="3502591" y="217582"/>
                  </a:lnTo>
                  <a:lnTo>
                    <a:pt x="3442478" y="206568"/>
                  </a:lnTo>
                  <a:lnTo>
                    <a:pt x="3384566" y="197773"/>
                  </a:lnTo>
                  <a:lnTo>
                    <a:pt x="3324512" y="189965"/>
                  </a:lnTo>
                  <a:lnTo>
                    <a:pt x="3262727" y="181425"/>
                  </a:lnTo>
                  <a:lnTo>
                    <a:pt x="3200171" y="169830"/>
                  </a:lnTo>
                  <a:lnTo>
                    <a:pt x="3137274" y="159998"/>
                  </a:lnTo>
                  <a:lnTo>
                    <a:pt x="3105761" y="155738"/>
                  </a:lnTo>
                  <a:lnTo>
                    <a:pt x="3073055" y="151729"/>
                  </a:lnTo>
                  <a:lnTo>
                    <a:pt x="3039552" y="147886"/>
                  </a:lnTo>
                  <a:lnTo>
                    <a:pt x="3005519" y="144154"/>
                  </a:lnTo>
                  <a:lnTo>
                    <a:pt x="2972301" y="140496"/>
                  </a:lnTo>
                  <a:lnTo>
                    <a:pt x="2939627" y="136888"/>
                  </a:lnTo>
                  <a:lnTo>
                    <a:pt x="2907316" y="133313"/>
                  </a:lnTo>
                  <a:lnTo>
                    <a:pt x="2872908" y="128589"/>
                  </a:lnTo>
                  <a:lnTo>
                    <a:pt x="2837100" y="123101"/>
                  </a:lnTo>
                  <a:lnTo>
                    <a:pt x="2800361" y="117102"/>
                  </a:lnTo>
                  <a:lnTo>
                    <a:pt x="2764169" y="111933"/>
                  </a:lnTo>
                  <a:lnTo>
                    <a:pt x="2728343" y="107318"/>
                  </a:lnTo>
                  <a:lnTo>
                    <a:pt x="2692761" y="103071"/>
                  </a:lnTo>
                  <a:lnTo>
                    <a:pt x="2656172" y="97899"/>
                  </a:lnTo>
                  <a:lnTo>
                    <a:pt x="2618910" y="92112"/>
                  </a:lnTo>
                  <a:lnTo>
                    <a:pt x="2581201" y="85915"/>
                  </a:lnTo>
                  <a:lnTo>
                    <a:pt x="2544364" y="80613"/>
                  </a:lnTo>
                  <a:lnTo>
                    <a:pt x="2508107" y="75909"/>
                  </a:lnTo>
                  <a:lnTo>
                    <a:pt x="2472237" y="71603"/>
                  </a:lnTo>
                  <a:lnTo>
                    <a:pt x="2436626" y="67562"/>
                  </a:lnTo>
                  <a:lnTo>
                    <a:pt x="2401187" y="63699"/>
                  </a:lnTo>
                  <a:lnTo>
                    <a:pt x="2365862" y="59953"/>
                  </a:lnTo>
                  <a:lnTo>
                    <a:pt x="2329444" y="55117"/>
                  </a:lnTo>
                  <a:lnTo>
                    <a:pt x="2292298" y="49553"/>
                  </a:lnTo>
                  <a:lnTo>
                    <a:pt x="2254665" y="43503"/>
                  </a:lnTo>
                  <a:lnTo>
                    <a:pt x="2216709" y="39471"/>
                  </a:lnTo>
                  <a:lnTo>
                    <a:pt x="2178536" y="36782"/>
                  </a:lnTo>
                  <a:lnTo>
                    <a:pt x="2140219" y="34990"/>
                  </a:lnTo>
                  <a:lnTo>
                    <a:pt x="2101807" y="32625"/>
                  </a:lnTo>
                  <a:lnTo>
                    <a:pt x="2063330" y="29879"/>
                  </a:lnTo>
                  <a:lnTo>
                    <a:pt x="2024811" y="26878"/>
                  </a:lnTo>
                  <a:lnTo>
                    <a:pt x="1986263" y="23708"/>
                  </a:lnTo>
                  <a:lnTo>
                    <a:pt x="1947697" y="20425"/>
                  </a:lnTo>
                  <a:lnTo>
                    <a:pt x="1909118" y="17066"/>
                  </a:lnTo>
                  <a:lnTo>
                    <a:pt x="1870530" y="13657"/>
                  </a:lnTo>
                  <a:lnTo>
                    <a:pt x="1831937" y="10214"/>
                  </a:lnTo>
                  <a:lnTo>
                    <a:pt x="1793340" y="6750"/>
                  </a:lnTo>
                  <a:lnTo>
                    <a:pt x="1753571" y="4440"/>
                  </a:lnTo>
                  <a:lnTo>
                    <a:pt x="1713020" y="2900"/>
                  </a:lnTo>
                  <a:lnTo>
                    <a:pt x="1671948" y="1873"/>
                  </a:lnTo>
                  <a:lnTo>
                    <a:pt x="1630528" y="1189"/>
                  </a:lnTo>
                  <a:lnTo>
                    <a:pt x="1588878" y="732"/>
                  </a:lnTo>
                  <a:lnTo>
                    <a:pt x="1547072" y="428"/>
                  </a:lnTo>
                  <a:lnTo>
                    <a:pt x="1505164" y="226"/>
                  </a:lnTo>
                  <a:lnTo>
                    <a:pt x="1463187" y="90"/>
                  </a:lnTo>
                  <a:lnTo>
                    <a:pt x="1421165" y="0"/>
                  </a:lnTo>
                  <a:lnTo>
                    <a:pt x="1379112" y="1110"/>
                  </a:lnTo>
                  <a:lnTo>
                    <a:pt x="1337039" y="3020"/>
                  </a:lnTo>
                  <a:lnTo>
                    <a:pt x="1294952" y="5463"/>
                  </a:lnTo>
                  <a:lnTo>
                    <a:pt x="1252856" y="8261"/>
                  </a:lnTo>
                  <a:lnTo>
                    <a:pt x="1210754" y="11297"/>
                  </a:lnTo>
                  <a:lnTo>
                    <a:pt x="1168648" y="14490"/>
                  </a:lnTo>
                  <a:lnTo>
                    <a:pt x="1127709" y="17789"/>
                  </a:lnTo>
                  <a:lnTo>
                    <a:pt x="1087548" y="21158"/>
                  </a:lnTo>
                  <a:lnTo>
                    <a:pt x="1047906" y="24574"/>
                  </a:lnTo>
                  <a:lnTo>
                    <a:pt x="1006270" y="26851"/>
                  </a:lnTo>
                  <a:lnTo>
                    <a:pt x="963306" y="28369"/>
                  </a:lnTo>
                  <a:lnTo>
                    <a:pt x="919454" y="29381"/>
                  </a:lnTo>
                  <a:lnTo>
                    <a:pt x="876182" y="32395"/>
                  </a:lnTo>
                  <a:lnTo>
                    <a:pt x="833296" y="36745"/>
                  </a:lnTo>
                  <a:lnTo>
                    <a:pt x="790667" y="41984"/>
                  </a:lnTo>
                  <a:lnTo>
                    <a:pt x="747040" y="46647"/>
                  </a:lnTo>
                  <a:lnTo>
                    <a:pt x="702748" y="50925"/>
                  </a:lnTo>
                  <a:lnTo>
                    <a:pt x="658012" y="54947"/>
                  </a:lnTo>
                  <a:lnTo>
                    <a:pt x="612980" y="59968"/>
                  </a:lnTo>
                  <a:lnTo>
                    <a:pt x="567751" y="65655"/>
                  </a:lnTo>
                  <a:lnTo>
                    <a:pt x="522390" y="71786"/>
                  </a:lnTo>
                  <a:lnTo>
                    <a:pt x="478112" y="78213"/>
                  </a:lnTo>
                  <a:lnTo>
                    <a:pt x="434555" y="84837"/>
                  </a:lnTo>
                  <a:lnTo>
                    <a:pt x="391479" y="91593"/>
                  </a:lnTo>
                  <a:lnTo>
                    <a:pt x="347554" y="99606"/>
                  </a:lnTo>
                  <a:lnTo>
                    <a:pt x="303062" y="108458"/>
                  </a:lnTo>
                  <a:lnTo>
                    <a:pt x="258194" y="117869"/>
                  </a:lnTo>
                  <a:lnTo>
                    <a:pt x="217753" y="126483"/>
                  </a:lnTo>
                  <a:lnTo>
                    <a:pt x="180264" y="134565"/>
                  </a:lnTo>
                  <a:lnTo>
                    <a:pt x="144743" y="142292"/>
                  </a:lnTo>
                  <a:lnTo>
                    <a:pt x="83438" y="157117"/>
                  </a:lnTo>
                  <a:lnTo>
                    <a:pt x="24723" y="172379"/>
                  </a:lnTo>
                  <a:lnTo>
                    <a:pt x="0" y="1788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789637" y="379025"/>
            <a:ext cx="6019118" cy="674416"/>
            <a:chOff x="789637" y="379025"/>
            <a:chExt cx="6019118" cy="674416"/>
          </a:xfrm>
        </p:grpSpPr>
        <p:sp>
          <p:nvSpPr>
            <p:cNvPr id="2" name="Freeform 1"/>
            <p:cNvSpPr/>
            <p:nvPr/>
          </p:nvSpPr>
          <p:spPr>
            <a:xfrm>
              <a:off x="1053825" y="431668"/>
              <a:ext cx="9554" cy="431669"/>
            </a:xfrm>
            <a:custGeom>
              <a:avLst/>
              <a:gdLst/>
              <a:ahLst/>
              <a:cxnLst/>
              <a:rect l="0" t="0" r="0" b="0"/>
              <a:pathLst>
                <a:path w="9554" h="431669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2337" y="141301"/>
                  </a:lnTo>
                  <a:lnTo>
                    <a:pt x="7415" y="186536"/>
                  </a:lnTo>
                  <a:lnTo>
                    <a:pt x="8919" y="244393"/>
                  </a:lnTo>
                  <a:lnTo>
                    <a:pt x="9365" y="302870"/>
                  </a:lnTo>
                  <a:lnTo>
                    <a:pt x="9497" y="354121"/>
                  </a:lnTo>
                  <a:lnTo>
                    <a:pt x="9536" y="395823"/>
                  </a:lnTo>
                  <a:lnTo>
                    <a:pt x="955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389554"/>
              <a:ext cx="452726" cy="52643"/>
            </a:xfrm>
            <a:custGeom>
              <a:avLst/>
              <a:gdLst/>
              <a:ahLst/>
              <a:cxnLst/>
              <a:rect l="0" t="0" r="0" b="0"/>
              <a:pathLst>
                <a:path w="452726" h="52643">
                  <a:moveTo>
                    <a:pt x="452725" y="0"/>
                  </a:moveTo>
                  <a:lnTo>
                    <a:pt x="394108" y="5589"/>
                  </a:lnTo>
                  <a:lnTo>
                    <a:pt x="339934" y="17958"/>
                  </a:lnTo>
                  <a:lnTo>
                    <a:pt x="284173" y="31666"/>
                  </a:lnTo>
                  <a:lnTo>
                    <a:pt x="222509" y="40050"/>
                  </a:lnTo>
                  <a:lnTo>
                    <a:pt x="171343" y="47092"/>
                  </a:lnTo>
                  <a:lnTo>
                    <a:pt x="110058" y="51546"/>
                  </a:lnTo>
                  <a:lnTo>
                    <a:pt x="52892" y="5242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1461" y="715937"/>
              <a:ext cx="209823" cy="165713"/>
            </a:xfrm>
            <a:custGeom>
              <a:avLst/>
              <a:gdLst/>
              <a:ahLst/>
              <a:cxnLst/>
              <a:rect l="0" t="0" r="0" b="0"/>
              <a:pathLst>
                <a:path w="209823" h="165713">
                  <a:moveTo>
                    <a:pt x="139316" y="0"/>
                  </a:moveTo>
                  <a:lnTo>
                    <a:pt x="96624" y="3120"/>
                  </a:lnTo>
                  <a:lnTo>
                    <a:pt x="65445" y="14573"/>
                  </a:lnTo>
                  <a:lnTo>
                    <a:pt x="23468" y="39404"/>
                  </a:lnTo>
                  <a:lnTo>
                    <a:pt x="8669" y="56117"/>
                  </a:lnTo>
                  <a:lnTo>
                    <a:pt x="3085" y="65488"/>
                  </a:lnTo>
                  <a:lnTo>
                    <a:pt x="0" y="85258"/>
                  </a:lnTo>
                  <a:lnTo>
                    <a:pt x="815" y="95443"/>
                  </a:lnTo>
                  <a:lnTo>
                    <a:pt x="7960" y="112999"/>
                  </a:lnTo>
                  <a:lnTo>
                    <a:pt x="31611" y="143334"/>
                  </a:lnTo>
                  <a:lnTo>
                    <a:pt x="57490" y="159193"/>
                  </a:lnTo>
                  <a:lnTo>
                    <a:pt x="92974" y="165712"/>
                  </a:lnTo>
                  <a:lnTo>
                    <a:pt x="127535" y="162054"/>
                  </a:lnTo>
                  <a:lnTo>
                    <a:pt x="146168" y="153522"/>
                  </a:lnTo>
                  <a:lnTo>
                    <a:pt x="190521" y="121083"/>
                  </a:lnTo>
                  <a:lnTo>
                    <a:pt x="202238" y="102948"/>
                  </a:lnTo>
                  <a:lnTo>
                    <a:pt x="209822" y="67418"/>
                  </a:lnTo>
                  <a:lnTo>
                    <a:pt x="205357" y="44002"/>
                  </a:lnTo>
                  <a:lnTo>
                    <a:pt x="200891" y="32844"/>
                  </a:lnTo>
                  <a:lnTo>
                    <a:pt x="186570" y="17327"/>
                  </a:lnTo>
                  <a:lnTo>
                    <a:pt x="177837" y="11551"/>
                  </a:lnTo>
                  <a:lnTo>
                    <a:pt x="143191" y="3423"/>
                  </a:lnTo>
                  <a:lnTo>
                    <a:pt x="9720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2945" y="673823"/>
              <a:ext cx="98444" cy="210734"/>
            </a:xfrm>
            <a:custGeom>
              <a:avLst/>
              <a:gdLst/>
              <a:ahLst/>
              <a:cxnLst/>
              <a:rect l="0" t="0" r="0" b="0"/>
              <a:pathLst>
                <a:path w="98444" h="210734">
                  <a:moveTo>
                    <a:pt x="24744" y="52643"/>
                  </a:moveTo>
                  <a:lnTo>
                    <a:pt x="16411" y="90121"/>
                  </a:lnTo>
                  <a:lnTo>
                    <a:pt x="17985" y="124969"/>
                  </a:lnTo>
                  <a:lnTo>
                    <a:pt x="32259" y="179974"/>
                  </a:lnTo>
                  <a:lnTo>
                    <a:pt x="40099" y="210733"/>
                  </a:lnTo>
                  <a:lnTo>
                    <a:pt x="39660" y="210679"/>
                  </a:lnTo>
                  <a:lnTo>
                    <a:pt x="15286" y="156702"/>
                  </a:lnTo>
                  <a:lnTo>
                    <a:pt x="1534" y="120390"/>
                  </a:lnTo>
                  <a:lnTo>
                    <a:pt x="0" y="96791"/>
                  </a:lnTo>
                  <a:lnTo>
                    <a:pt x="4388" y="74604"/>
                  </a:lnTo>
                  <a:lnTo>
                    <a:pt x="20012" y="43552"/>
                  </a:lnTo>
                  <a:lnTo>
                    <a:pt x="32779" y="26766"/>
                  </a:lnTo>
                  <a:lnTo>
                    <a:pt x="58710" y="9751"/>
                  </a:lnTo>
                  <a:lnTo>
                    <a:pt x="984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0146" y="713446"/>
              <a:ext cx="170756" cy="146812"/>
            </a:xfrm>
            <a:custGeom>
              <a:avLst/>
              <a:gdLst/>
              <a:ahLst/>
              <a:cxnLst/>
              <a:rect l="0" t="0" r="0" b="0"/>
              <a:pathLst>
                <a:path w="170756" h="146812">
                  <a:moveTo>
                    <a:pt x="139170" y="76191"/>
                  </a:moveTo>
                  <a:lnTo>
                    <a:pt x="124597" y="33499"/>
                  </a:lnTo>
                  <a:lnTo>
                    <a:pt x="118926" y="23163"/>
                  </a:lnTo>
                  <a:lnTo>
                    <a:pt x="103266" y="8559"/>
                  </a:lnTo>
                  <a:lnTo>
                    <a:pt x="94177" y="3027"/>
                  </a:lnTo>
                  <a:lnTo>
                    <a:pt x="74719" y="0"/>
                  </a:lnTo>
                  <a:lnTo>
                    <a:pt x="54373" y="3724"/>
                  </a:lnTo>
                  <a:lnTo>
                    <a:pt x="33632" y="13178"/>
                  </a:lnTo>
                  <a:lnTo>
                    <a:pt x="18954" y="28298"/>
                  </a:lnTo>
                  <a:lnTo>
                    <a:pt x="8532" y="49056"/>
                  </a:lnTo>
                  <a:lnTo>
                    <a:pt x="0" y="77779"/>
                  </a:lnTo>
                  <a:lnTo>
                    <a:pt x="1667" y="103803"/>
                  </a:lnTo>
                  <a:lnTo>
                    <a:pt x="5387" y="115656"/>
                  </a:lnTo>
                  <a:lnTo>
                    <a:pt x="18879" y="135065"/>
                  </a:lnTo>
                  <a:lnTo>
                    <a:pt x="27391" y="143516"/>
                  </a:lnTo>
                  <a:lnTo>
                    <a:pt x="36574" y="146811"/>
                  </a:lnTo>
                  <a:lnTo>
                    <a:pt x="46206" y="146667"/>
                  </a:lnTo>
                  <a:lnTo>
                    <a:pt x="56137" y="144232"/>
                  </a:lnTo>
                  <a:lnTo>
                    <a:pt x="63927" y="139099"/>
                  </a:lnTo>
                  <a:lnTo>
                    <a:pt x="75703" y="124037"/>
                  </a:lnTo>
                  <a:lnTo>
                    <a:pt x="88909" y="95827"/>
                  </a:lnTo>
                  <a:lnTo>
                    <a:pt x="92794" y="92791"/>
                  </a:lnTo>
                  <a:lnTo>
                    <a:pt x="96554" y="94277"/>
                  </a:lnTo>
                  <a:lnTo>
                    <a:pt x="116584" y="116288"/>
                  </a:lnTo>
                  <a:lnTo>
                    <a:pt x="141836" y="130705"/>
                  </a:lnTo>
                  <a:lnTo>
                    <a:pt x="170755" y="139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7955" y="726466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1829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31958" y="62118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15286" y="671050"/>
              <a:ext cx="159554" cy="178556"/>
            </a:xfrm>
            <a:custGeom>
              <a:avLst/>
              <a:gdLst/>
              <a:ahLst/>
              <a:cxnLst/>
              <a:rect l="0" t="0" r="0" b="0"/>
              <a:pathLst>
                <a:path w="159554" h="178556">
                  <a:moveTo>
                    <a:pt x="106185" y="13302"/>
                  </a:moveTo>
                  <a:lnTo>
                    <a:pt x="95007" y="2123"/>
                  </a:lnTo>
                  <a:lnTo>
                    <a:pt x="88204" y="0"/>
                  </a:lnTo>
                  <a:lnTo>
                    <a:pt x="61863" y="2602"/>
                  </a:lnTo>
                  <a:lnTo>
                    <a:pt x="33001" y="11951"/>
                  </a:lnTo>
                  <a:lnTo>
                    <a:pt x="16727" y="22840"/>
                  </a:lnTo>
                  <a:lnTo>
                    <a:pt x="4815" y="38598"/>
                  </a:lnTo>
                  <a:lnTo>
                    <a:pt x="0" y="47713"/>
                  </a:lnTo>
                  <a:lnTo>
                    <a:pt x="300" y="54960"/>
                  </a:lnTo>
                  <a:lnTo>
                    <a:pt x="4010" y="60961"/>
                  </a:lnTo>
                  <a:lnTo>
                    <a:pt x="9992" y="66132"/>
                  </a:lnTo>
                  <a:lnTo>
                    <a:pt x="29117" y="71877"/>
                  </a:lnTo>
                  <a:lnTo>
                    <a:pt x="84685" y="84273"/>
                  </a:lnTo>
                  <a:lnTo>
                    <a:pt x="137712" y="101142"/>
                  </a:lnTo>
                  <a:lnTo>
                    <a:pt x="152562" y="114343"/>
                  </a:lnTo>
                  <a:lnTo>
                    <a:pt x="158160" y="122777"/>
                  </a:lnTo>
                  <a:lnTo>
                    <a:pt x="159553" y="131909"/>
                  </a:lnTo>
                  <a:lnTo>
                    <a:pt x="154860" y="151414"/>
                  </a:lnTo>
                  <a:lnTo>
                    <a:pt x="141857" y="165542"/>
                  </a:lnTo>
                  <a:lnTo>
                    <a:pt x="133476" y="170947"/>
                  </a:lnTo>
                  <a:lnTo>
                    <a:pt x="99323" y="178555"/>
                  </a:lnTo>
                  <a:lnTo>
                    <a:pt x="65158" y="175219"/>
                  </a:lnTo>
                  <a:lnTo>
                    <a:pt x="32486" y="160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9675" y="668236"/>
              <a:ext cx="190900" cy="170738"/>
            </a:xfrm>
            <a:custGeom>
              <a:avLst/>
              <a:gdLst/>
              <a:ahLst/>
              <a:cxnLst/>
              <a:rect l="0" t="0" r="0" b="0"/>
              <a:pathLst>
                <a:path w="190900" h="170738">
                  <a:moveTo>
                    <a:pt x="56552" y="79287"/>
                  </a:moveTo>
                  <a:lnTo>
                    <a:pt x="73320" y="73698"/>
                  </a:lnTo>
                  <a:lnTo>
                    <a:pt x="90911" y="74073"/>
                  </a:lnTo>
                  <a:lnTo>
                    <a:pt x="110428" y="75800"/>
                  </a:lnTo>
                  <a:lnTo>
                    <a:pt x="162000" y="64328"/>
                  </a:lnTo>
                  <a:lnTo>
                    <a:pt x="187882" y="48858"/>
                  </a:lnTo>
                  <a:lnTo>
                    <a:pt x="190899" y="42623"/>
                  </a:lnTo>
                  <a:lnTo>
                    <a:pt x="190570" y="36127"/>
                  </a:lnTo>
                  <a:lnTo>
                    <a:pt x="183966" y="22670"/>
                  </a:lnTo>
                  <a:lnTo>
                    <a:pt x="173232" y="8890"/>
                  </a:lnTo>
                  <a:lnTo>
                    <a:pt x="151304" y="1206"/>
                  </a:lnTo>
                  <a:lnTo>
                    <a:pt x="109194" y="0"/>
                  </a:lnTo>
                  <a:lnTo>
                    <a:pt x="58632" y="10073"/>
                  </a:lnTo>
                  <a:lnTo>
                    <a:pt x="31172" y="25504"/>
                  </a:lnTo>
                  <a:lnTo>
                    <a:pt x="18756" y="41345"/>
                  </a:lnTo>
                  <a:lnTo>
                    <a:pt x="1254" y="80111"/>
                  </a:lnTo>
                  <a:lnTo>
                    <a:pt x="0" y="100710"/>
                  </a:lnTo>
                  <a:lnTo>
                    <a:pt x="8727" y="142530"/>
                  </a:lnTo>
                  <a:lnTo>
                    <a:pt x="14140" y="150695"/>
                  </a:lnTo>
                  <a:lnTo>
                    <a:pt x="29514" y="162886"/>
                  </a:lnTo>
                  <a:lnTo>
                    <a:pt x="63489" y="170737"/>
                  </a:lnTo>
                  <a:lnTo>
                    <a:pt x="108486" y="164985"/>
                  </a:lnTo>
                  <a:lnTo>
                    <a:pt x="137061" y="155892"/>
                  </a:lnTo>
                  <a:lnTo>
                    <a:pt x="151309" y="142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7103" y="624011"/>
              <a:ext cx="217664" cy="197212"/>
            </a:xfrm>
            <a:custGeom>
              <a:avLst/>
              <a:gdLst/>
              <a:ahLst/>
              <a:cxnLst/>
              <a:rect l="0" t="0" r="0" b="0"/>
              <a:pathLst>
                <a:path w="217664" h="197212">
                  <a:moveTo>
                    <a:pt x="186078" y="91926"/>
                  </a:moveTo>
                  <a:lnTo>
                    <a:pt x="148991" y="39221"/>
                  </a:lnTo>
                  <a:lnTo>
                    <a:pt x="121277" y="16909"/>
                  </a:lnTo>
                  <a:lnTo>
                    <a:pt x="101125" y="6722"/>
                  </a:lnTo>
                  <a:lnTo>
                    <a:pt x="64460" y="0"/>
                  </a:lnTo>
                  <a:lnTo>
                    <a:pt x="40778" y="7787"/>
                  </a:lnTo>
                  <a:lnTo>
                    <a:pt x="20895" y="22945"/>
                  </a:lnTo>
                  <a:lnTo>
                    <a:pt x="8158" y="41381"/>
                  </a:lnTo>
                  <a:lnTo>
                    <a:pt x="0" y="77080"/>
                  </a:lnTo>
                  <a:lnTo>
                    <a:pt x="5649" y="122659"/>
                  </a:lnTo>
                  <a:lnTo>
                    <a:pt x="21149" y="165457"/>
                  </a:lnTo>
                  <a:lnTo>
                    <a:pt x="26992" y="176042"/>
                  </a:lnTo>
                  <a:lnTo>
                    <a:pt x="34397" y="181929"/>
                  </a:lnTo>
                  <a:lnTo>
                    <a:pt x="42843" y="184683"/>
                  </a:lnTo>
                  <a:lnTo>
                    <a:pt x="51984" y="185350"/>
                  </a:lnTo>
                  <a:lnTo>
                    <a:pt x="68379" y="179851"/>
                  </a:lnTo>
                  <a:lnTo>
                    <a:pt x="76026" y="175109"/>
                  </a:lnTo>
                  <a:lnTo>
                    <a:pt x="87643" y="160482"/>
                  </a:lnTo>
                  <a:lnTo>
                    <a:pt x="104633" y="122496"/>
                  </a:lnTo>
                  <a:lnTo>
                    <a:pt x="109554" y="119325"/>
                  </a:lnTo>
                  <a:lnTo>
                    <a:pt x="115175" y="120721"/>
                  </a:lnTo>
                  <a:lnTo>
                    <a:pt x="121262" y="125161"/>
                  </a:lnTo>
                  <a:lnTo>
                    <a:pt x="131144" y="139452"/>
                  </a:lnTo>
                  <a:lnTo>
                    <a:pt x="146404" y="164110"/>
                  </a:lnTo>
                  <a:lnTo>
                    <a:pt x="160256" y="177820"/>
                  </a:lnTo>
                  <a:lnTo>
                    <a:pt x="186616" y="190946"/>
                  </a:lnTo>
                  <a:lnTo>
                    <a:pt x="217663" y="197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7469" y="637000"/>
              <a:ext cx="168852" cy="416441"/>
            </a:xfrm>
            <a:custGeom>
              <a:avLst/>
              <a:gdLst/>
              <a:ahLst/>
              <a:cxnLst/>
              <a:rect l="0" t="0" r="0" b="0"/>
              <a:pathLst>
                <a:path w="168852" h="416441">
                  <a:moveTo>
                    <a:pt x="19453" y="173694"/>
                  </a:moveTo>
                  <a:lnTo>
                    <a:pt x="28518" y="232311"/>
                  </a:lnTo>
                  <a:lnTo>
                    <a:pt x="30862" y="294890"/>
                  </a:lnTo>
                  <a:lnTo>
                    <a:pt x="38301" y="345044"/>
                  </a:lnTo>
                  <a:lnTo>
                    <a:pt x="51295" y="401387"/>
                  </a:lnTo>
                  <a:lnTo>
                    <a:pt x="55832" y="416440"/>
                  </a:lnTo>
                  <a:lnTo>
                    <a:pt x="43208" y="363687"/>
                  </a:lnTo>
                  <a:lnTo>
                    <a:pt x="32941" y="306846"/>
                  </a:lnTo>
                  <a:lnTo>
                    <a:pt x="24977" y="245229"/>
                  </a:lnTo>
                  <a:lnTo>
                    <a:pt x="19374" y="189167"/>
                  </a:lnTo>
                  <a:lnTo>
                    <a:pt x="11335" y="136846"/>
                  </a:lnTo>
                  <a:lnTo>
                    <a:pt x="3811" y="82057"/>
                  </a:lnTo>
                  <a:lnTo>
                    <a:pt x="0" y="42687"/>
                  </a:lnTo>
                  <a:lnTo>
                    <a:pt x="5348" y="21492"/>
                  </a:lnTo>
                  <a:lnTo>
                    <a:pt x="10050" y="12564"/>
                  </a:lnTo>
                  <a:lnTo>
                    <a:pt x="17863" y="6613"/>
                  </a:lnTo>
                  <a:lnTo>
                    <a:pt x="39024" y="0"/>
                  </a:lnTo>
                  <a:lnTo>
                    <a:pt x="60906" y="3300"/>
                  </a:lnTo>
                  <a:lnTo>
                    <a:pt x="103551" y="24482"/>
                  </a:lnTo>
                  <a:lnTo>
                    <a:pt x="137364" y="52366"/>
                  </a:lnTo>
                  <a:lnTo>
                    <a:pt x="163454" y="90456"/>
                  </a:lnTo>
                  <a:lnTo>
                    <a:pt x="168096" y="100655"/>
                  </a:lnTo>
                  <a:lnTo>
                    <a:pt x="168851" y="110963"/>
                  </a:lnTo>
                  <a:lnTo>
                    <a:pt x="163451" y="131775"/>
                  </a:lnTo>
                  <a:lnTo>
                    <a:pt x="150133" y="149604"/>
                  </a:lnTo>
                  <a:lnTo>
                    <a:pt x="141668" y="157634"/>
                  </a:lnTo>
                  <a:lnTo>
                    <a:pt x="119784" y="166556"/>
                  </a:lnTo>
                  <a:lnTo>
                    <a:pt x="57405" y="172754"/>
                  </a:lnTo>
                  <a:lnTo>
                    <a:pt x="29981" y="173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26963" y="621181"/>
              <a:ext cx="115815" cy="202319"/>
            </a:xfrm>
            <a:custGeom>
              <a:avLst/>
              <a:gdLst/>
              <a:ahLst/>
              <a:cxnLst/>
              <a:rect l="0" t="0" r="0" b="0"/>
              <a:pathLst>
                <a:path w="115815" h="202319">
                  <a:moveTo>
                    <a:pt x="0" y="73699"/>
                  </a:moveTo>
                  <a:lnTo>
                    <a:pt x="5589" y="135792"/>
                  </a:lnTo>
                  <a:lnTo>
                    <a:pt x="21331" y="189371"/>
                  </a:lnTo>
                  <a:lnTo>
                    <a:pt x="24749" y="199947"/>
                  </a:lnTo>
                  <a:lnTo>
                    <a:pt x="27028" y="202318"/>
                  </a:lnTo>
                  <a:lnTo>
                    <a:pt x="28547" y="199219"/>
                  </a:lnTo>
                  <a:lnTo>
                    <a:pt x="29066" y="184468"/>
                  </a:lnTo>
                  <a:lnTo>
                    <a:pt x="16754" y="130617"/>
                  </a:lnTo>
                  <a:lnTo>
                    <a:pt x="5693" y="83902"/>
                  </a:lnTo>
                  <a:lnTo>
                    <a:pt x="7600" y="57957"/>
                  </a:lnTo>
                  <a:lnTo>
                    <a:pt x="15466" y="37067"/>
                  </a:lnTo>
                  <a:lnTo>
                    <a:pt x="20840" y="28221"/>
                  </a:lnTo>
                  <a:lnTo>
                    <a:pt x="29101" y="22323"/>
                  </a:lnTo>
                  <a:lnTo>
                    <a:pt x="92045" y="432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7718" y="652766"/>
              <a:ext cx="150087" cy="155020"/>
            </a:xfrm>
            <a:custGeom>
              <a:avLst/>
              <a:gdLst/>
              <a:ahLst/>
              <a:cxnLst/>
              <a:rect l="0" t="0" r="0" b="0"/>
              <a:pathLst>
                <a:path w="150087" h="155020">
                  <a:moveTo>
                    <a:pt x="80872" y="0"/>
                  </a:moveTo>
                  <a:lnTo>
                    <a:pt x="58515" y="0"/>
                  </a:lnTo>
                  <a:lnTo>
                    <a:pt x="27845" y="11179"/>
                  </a:lnTo>
                  <a:lnTo>
                    <a:pt x="13241" y="26026"/>
                  </a:lnTo>
                  <a:lnTo>
                    <a:pt x="4020" y="45492"/>
                  </a:lnTo>
                  <a:lnTo>
                    <a:pt x="0" y="81590"/>
                  </a:lnTo>
                  <a:lnTo>
                    <a:pt x="3205" y="104113"/>
                  </a:lnTo>
                  <a:lnTo>
                    <a:pt x="11648" y="122702"/>
                  </a:lnTo>
                  <a:lnTo>
                    <a:pt x="17175" y="130934"/>
                  </a:lnTo>
                  <a:lnTo>
                    <a:pt x="35795" y="143201"/>
                  </a:lnTo>
                  <a:lnTo>
                    <a:pt x="59668" y="151383"/>
                  </a:lnTo>
                  <a:lnTo>
                    <a:pt x="85876" y="155019"/>
                  </a:lnTo>
                  <a:lnTo>
                    <a:pt x="106883" y="150396"/>
                  </a:lnTo>
                  <a:lnTo>
                    <a:pt x="124018" y="139372"/>
                  </a:lnTo>
                  <a:lnTo>
                    <a:pt x="139433" y="122775"/>
                  </a:lnTo>
                  <a:lnTo>
                    <a:pt x="147843" y="100580"/>
                  </a:lnTo>
                  <a:lnTo>
                    <a:pt x="150086" y="88111"/>
                  </a:lnTo>
                  <a:lnTo>
                    <a:pt x="146339" y="64897"/>
                  </a:lnTo>
                  <a:lnTo>
                    <a:pt x="131075" y="35217"/>
                  </a:lnTo>
                  <a:lnTo>
                    <a:pt x="118393" y="20331"/>
                  </a:lnTo>
                  <a:lnTo>
                    <a:pt x="914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61498" y="470971"/>
              <a:ext cx="142601" cy="337417"/>
            </a:xfrm>
            <a:custGeom>
              <a:avLst/>
              <a:gdLst/>
              <a:ahLst/>
              <a:cxnLst/>
              <a:rect l="0" t="0" r="0" b="0"/>
              <a:pathLst>
                <a:path w="142601" h="337417">
                  <a:moveTo>
                    <a:pt x="97134" y="213381"/>
                  </a:moveTo>
                  <a:lnTo>
                    <a:pt x="85956" y="202202"/>
                  </a:lnTo>
                  <a:lnTo>
                    <a:pt x="67989" y="196714"/>
                  </a:lnTo>
                  <a:lnTo>
                    <a:pt x="56647" y="195251"/>
                  </a:lnTo>
                  <a:lnTo>
                    <a:pt x="34686" y="199864"/>
                  </a:lnTo>
                  <a:lnTo>
                    <a:pt x="23916" y="204369"/>
                  </a:lnTo>
                  <a:lnTo>
                    <a:pt x="8831" y="218734"/>
                  </a:lnTo>
                  <a:lnTo>
                    <a:pt x="3170" y="227478"/>
                  </a:lnTo>
                  <a:lnTo>
                    <a:pt x="0" y="246553"/>
                  </a:lnTo>
                  <a:lnTo>
                    <a:pt x="10469" y="305053"/>
                  </a:lnTo>
                  <a:lnTo>
                    <a:pt x="16892" y="327824"/>
                  </a:lnTo>
                  <a:lnTo>
                    <a:pt x="22582" y="334130"/>
                  </a:lnTo>
                  <a:lnTo>
                    <a:pt x="29885" y="337164"/>
                  </a:lnTo>
                  <a:lnTo>
                    <a:pt x="47358" y="337416"/>
                  </a:lnTo>
                  <a:lnTo>
                    <a:pt x="66822" y="333628"/>
                  </a:lnTo>
                  <a:lnTo>
                    <a:pt x="74586" y="328641"/>
                  </a:lnTo>
                  <a:lnTo>
                    <a:pt x="105112" y="285621"/>
                  </a:lnTo>
                  <a:lnTo>
                    <a:pt x="127921" y="222793"/>
                  </a:lnTo>
                  <a:lnTo>
                    <a:pt x="142600" y="167537"/>
                  </a:lnTo>
                  <a:lnTo>
                    <a:pt x="141123" y="110392"/>
                  </a:lnTo>
                  <a:lnTo>
                    <a:pt x="136499" y="50231"/>
                  </a:lnTo>
                  <a:lnTo>
                    <a:pt x="124667" y="3859"/>
                  </a:lnTo>
                  <a:lnTo>
                    <a:pt x="121338" y="0"/>
                  </a:lnTo>
                  <a:lnTo>
                    <a:pt x="117950" y="937"/>
                  </a:lnTo>
                  <a:lnTo>
                    <a:pt x="111065" y="11337"/>
                  </a:lnTo>
                  <a:lnTo>
                    <a:pt x="104105" y="27657"/>
                  </a:lnTo>
                  <a:lnTo>
                    <a:pt x="98511" y="82372"/>
                  </a:lnTo>
                  <a:lnTo>
                    <a:pt x="100526" y="142572"/>
                  </a:lnTo>
                  <a:lnTo>
                    <a:pt x="111842" y="204853"/>
                  </a:lnTo>
                  <a:lnTo>
                    <a:pt x="125342" y="259876"/>
                  </a:lnTo>
                  <a:lnTo>
                    <a:pt x="139248" y="297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63917" y="642238"/>
              <a:ext cx="136871" cy="158586"/>
            </a:xfrm>
            <a:custGeom>
              <a:avLst/>
              <a:gdLst/>
              <a:ahLst/>
              <a:cxnLst/>
              <a:rect l="0" t="0" r="0" b="0"/>
              <a:pathLst>
                <a:path w="136871" h="158586">
                  <a:moveTo>
                    <a:pt x="0" y="10528"/>
                  </a:moveTo>
                  <a:lnTo>
                    <a:pt x="0" y="69145"/>
                  </a:lnTo>
                  <a:lnTo>
                    <a:pt x="11453" y="125742"/>
                  </a:lnTo>
                  <a:lnTo>
                    <a:pt x="14654" y="136470"/>
                  </a:lnTo>
                  <a:lnTo>
                    <a:pt x="20298" y="144793"/>
                  </a:lnTo>
                  <a:lnTo>
                    <a:pt x="35927" y="157159"/>
                  </a:lnTo>
                  <a:lnTo>
                    <a:pt x="45008" y="158585"/>
                  </a:lnTo>
                  <a:lnTo>
                    <a:pt x="64457" y="153930"/>
                  </a:lnTo>
                  <a:lnTo>
                    <a:pt x="97133" y="131878"/>
                  </a:lnTo>
                  <a:lnTo>
                    <a:pt x="117818" y="110695"/>
                  </a:lnTo>
                  <a:lnTo>
                    <a:pt x="127622" y="92481"/>
                  </a:lnTo>
                  <a:lnTo>
                    <a:pt x="135653" y="33481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25108" y="636649"/>
              <a:ext cx="154665" cy="161630"/>
            </a:xfrm>
            <a:custGeom>
              <a:avLst/>
              <a:gdLst/>
              <a:ahLst/>
              <a:cxnLst/>
              <a:rect l="0" t="0" r="0" b="0"/>
              <a:pathLst>
                <a:path w="154665" h="161630">
                  <a:moveTo>
                    <a:pt x="102021" y="5589"/>
                  </a:moveTo>
                  <a:lnTo>
                    <a:pt x="85254" y="0"/>
                  </a:lnTo>
                  <a:lnTo>
                    <a:pt x="67663" y="375"/>
                  </a:lnTo>
                  <a:lnTo>
                    <a:pt x="27774" y="10148"/>
                  </a:lnTo>
                  <a:lnTo>
                    <a:pt x="19768" y="16817"/>
                  </a:lnTo>
                  <a:lnTo>
                    <a:pt x="7753" y="36706"/>
                  </a:lnTo>
                  <a:lnTo>
                    <a:pt x="0" y="74210"/>
                  </a:lnTo>
                  <a:lnTo>
                    <a:pt x="4426" y="98088"/>
                  </a:lnTo>
                  <a:lnTo>
                    <a:pt x="26331" y="142013"/>
                  </a:lnTo>
                  <a:lnTo>
                    <a:pt x="35184" y="149181"/>
                  </a:lnTo>
                  <a:lnTo>
                    <a:pt x="57498" y="157145"/>
                  </a:lnTo>
                  <a:lnTo>
                    <a:pt x="96368" y="161629"/>
                  </a:lnTo>
                  <a:lnTo>
                    <a:pt x="120565" y="156438"/>
                  </a:lnTo>
                  <a:lnTo>
                    <a:pt x="154664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85057" y="442196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26349"/>
                  </a:lnTo>
                  <a:lnTo>
                    <a:pt x="10239" y="276597"/>
                  </a:lnTo>
                  <a:lnTo>
                    <a:pt x="10471" y="336090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11358" y="568538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9839" y="9065"/>
                  </a:lnTo>
                  <a:lnTo>
                    <a:pt x="4700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74279" y="894933"/>
              <a:ext cx="1210779" cy="31575"/>
            </a:xfrm>
            <a:custGeom>
              <a:avLst/>
              <a:gdLst/>
              <a:ahLst/>
              <a:cxnLst/>
              <a:rect l="0" t="0" r="0" b="0"/>
              <a:pathLst>
                <a:path w="1210779" h="31575">
                  <a:moveTo>
                    <a:pt x="1210778" y="10517"/>
                  </a:moveTo>
                  <a:lnTo>
                    <a:pt x="1156633" y="10517"/>
                  </a:lnTo>
                  <a:lnTo>
                    <a:pt x="1101686" y="10517"/>
                  </a:lnTo>
                  <a:lnTo>
                    <a:pt x="1038537" y="10517"/>
                  </a:lnTo>
                  <a:lnTo>
                    <a:pt x="979790" y="7398"/>
                  </a:lnTo>
                  <a:lnTo>
                    <a:pt x="923125" y="1452"/>
                  </a:lnTo>
                  <a:lnTo>
                    <a:pt x="866872" y="278"/>
                  </a:lnTo>
                  <a:lnTo>
                    <a:pt x="810700" y="46"/>
                  </a:lnTo>
                  <a:lnTo>
                    <a:pt x="754544" y="0"/>
                  </a:lnTo>
                  <a:lnTo>
                    <a:pt x="698391" y="1161"/>
                  </a:lnTo>
                  <a:lnTo>
                    <a:pt x="642239" y="8323"/>
                  </a:lnTo>
                  <a:lnTo>
                    <a:pt x="586087" y="10084"/>
                  </a:lnTo>
                  <a:lnTo>
                    <a:pt x="522699" y="10432"/>
                  </a:lnTo>
                  <a:lnTo>
                    <a:pt x="463905" y="13620"/>
                  </a:lnTo>
                  <a:lnTo>
                    <a:pt x="401641" y="19579"/>
                  </a:lnTo>
                  <a:lnTo>
                    <a:pt x="350372" y="20611"/>
                  </a:lnTo>
                  <a:lnTo>
                    <a:pt x="298137" y="26506"/>
                  </a:lnTo>
                  <a:lnTo>
                    <a:pt x="236490" y="30573"/>
                  </a:lnTo>
                  <a:lnTo>
                    <a:pt x="179252" y="31377"/>
                  </a:lnTo>
                  <a:lnTo>
                    <a:pt x="117296" y="31535"/>
                  </a:lnTo>
                  <a:lnTo>
                    <a:pt x="66080" y="31563"/>
                  </a:lnTo>
                  <a:lnTo>
                    <a:pt x="37558" y="31569"/>
                  </a:lnTo>
                  <a:lnTo>
                    <a:pt x="0" y="31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06268" y="379025"/>
              <a:ext cx="15743" cy="431670"/>
            </a:xfrm>
            <a:custGeom>
              <a:avLst/>
              <a:gdLst/>
              <a:ahLst/>
              <a:cxnLst/>
              <a:rect l="0" t="0" r="0" b="0"/>
              <a:pathLst>
                <a:path w="15743" h="431670">
                  <a:moveTo>
                    <a:pt x="5214" y="0"/>
                  </a:moveTo>
                  <a:lnTo>
                    <a:pt x="2094" y="48931"/>
                  </a:lnTo>
                  <a:lnTo>
                    <a:pt x="0" y="99896"/>
                  </a:lnTo>
                  <a:lnTo>
                    <a:pt x="3669" y="159451"/>
                  </a:lnTo>
                  <a:lnTo>
                    <a:pt x="7875" y="221550"/>
                  </a:lnTo>
                  <a:lnTo>
                    <a:pt x="13411" y="281284"/>
                  </a:lnTo>
                  <a:lnTo>
                    <a:pt x="15051" y="336028"/>
                  </a:lnTo>
                  <a:lnTo>
                    <a:pt x="15537" y="386173"/>
                  </a:lnTo>
                  <a:lnTo>
                    <a:pt x="157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56853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8334"/>
                  </a:lnTo>
                  <a:lnTo>
                    <a:pt x="91980" y="15684"/>
                  </a:lnTo>
                  <a:lnTo>
                    <a:pt x="37579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3437" y="670805"/>
              <a:ext cx="186197" cy="125049"/>
            </a:xfrm>
            <a:custGeom>
              <a:avLst/>
              <a:gdLst/>
              <a:ahLst/>
              <a:cxnLst/>
              <a:rect l="0" t="0" r="0" b="0"/>
              <a:pathLst>
                <a:path w="186197" h="125049">
                  <a:moveTo>
                    <a:pt x="117557" y="13547"/>
                  </a:moveTo>
                  <a:lnTo>
                    <a:pt x="100790" y="2368"/>
                  </a:lnTo>
                  <a:lnTo>
                    <a:pt x="83199" y="0"/>
                  </a:lnTo>
                  <a:lnTo>
                    <a:pt x="63683" y="4016"/>
                  </a:lnTo>
                  <a:lnTo>
                    <a:pt x="34134" y="19432"/>
                  </a:lnTo>
                  <a:lnTo>
                    <a:pt x="17700" y="32150"/>
                  </a:lnTo>
                  <a:lnTo>
                    <a:pt x="882" y="58053"/>
                  </a:lnTo>
                  <a:lnTo>
                    <a:pt x="0" y="67784"/>
                  </a:lnTo>
                  <a:lnTo>
                    <a:pt x="5258" y="87955"/>
                  </a:lnTo>
                  <a:lnTo>
                    <a:pt x="18513" y="105499"/>
                  </a:lnTo>
                  <a:lnTo>
                    <a:pt x="26962" y="113453"/>
                  </a:lnTo>
                  <a:lnTo>
                    <a:pt x="48827" y="122290"/>
                  </a:lnTo>
                  <a:lnTo>
                    <a:pt x="75312" y="125048"/>
                  </a:lnTo>
                  <a:lnTo>
                    <a:pt x="120768" y="118854"/>
                  </a:lnTo>
                  <a:lnTo>
                    <a:pt x="156333" y="102721"/>
                  </a:lnTo>
                  <a:lnTo>
                    <a:pt x="174176" y="89835"/>
                  </a:lnTo>
                  <a:lnTo>
                    <a:pt x="183665" y="70069"/>
                  </a:lnTo>
                  <a:lnTo>
                    <a:pt x="186196" y="58247"/>
                  </a:lnTo>
                  <a:lnTo>
                    <a:pt x="185543" y="48027"/>
                  </a:lnTo>
                  <a:lnTo>
                    <a:pt x="178579" y="30431"/>
                  </a:lnTo>
                  <a:lnTo>
                    <a:pt x="164565" y="17931"/>
                  </a:lnTo>
                  <a:lnTo>
                    <a:pt x="138615" y="3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24877" y="639746"/>
              <a:ext cx="176243" cy="152801"/>
            </a:xfrm>
            <a:custGeom>
              <a:avLst/>
              <a:gdLst/>
              <a:ahLst/>
              <a:cxnLst/>
              <a:rect l="0" t="0" r="0" b="0"/>
              <a:pathLst>
                <a:path w="176243" h="152801">
                  <a:moveTo>
                    <a:pt x="134128" y="76191"/>
                  </a:moveTo>
                  <a:lnTo>
                    <a:pt x="134128" y="53835"/>
                  </a:lnTo>
                  <a:lnTo>
                    <a:pt x="122949" y="23164"/>
                  </a:lnTo>
                  <a:lnTo>
                    <a:pt x="108102" y="8560"/>
                  </a:lnTo>
                  <a:lnTo>
                    <a:pt x="99230" y="3028"/>
                  </a:lnTo>
                  <a:lnTo>
                    <a:pt x="80013" y="0"/>
                  </a:lnTo>
                  <a:lnTo>
                    <a:pt x="69975" y="831"/>
                  </a:lnTo>
                  <a:lnTo>
                    <a:pt x="52583" y="7993"/>
                  </a:lnTo>
                  <a:lnTo>
                    <a:pt x="37054" y="20145"/>
                  </a:lnTo>
                  <a:lnTo>
                    <a:pt x="16328" y="46717"/>
                  </a:lnTo>
                  <a:lnTo>
                    <a:pt x="3428" y="77987"/>
                  </a:lnTo>
                  <a:lnTo>
                    <a:pt x="0" y="103116"/>
                  </a:lnTo>
                  <a:lnTo>
                    <a:pt x="4715" y="123643"/>
                  </a:lnTo>
                  <a:lnTo>
                    <a:pt x="9248" y="132392"/>
                  </a:lnTo>
                  <a:lnTo>
                    <a:pt x="23644" y="145233"/>
                  </a:lnTo>
                  <a:lnTo>
                    <a:pt x="32396" y="150295"/>
                  </a:lnTo>
                  <a:lnTo>
                    <a:pt x="51479" y="152800"/>
                  </a:lnTo>
                  <a:lnTo>
                    <a:pt x="70489" y="148844"/>
                  </a:lnTo>
                  <a:lnTo>
                    <a:pt x="86737" y="139287"/>
                  </a:lnTo>
                  <a:lnTo>
                    <a:pt x="98637" y="124121"/>
                  </a:lnTo>
                  <a:lnTo>
                    <a:pt x="103448" y="115163"/>
                  </a:lnTo>
                  <a:lnTo>
                    <a:pt x="107826" y="112701"/>
                  </a:lnTo>
                  <a:lnTo>
                    <a:pt x="111914" y="114569"/>
                  </a:lnTo>
                  <a:lnTo>
                    <a:pt x="115809" y="119324"/>
                  </a:lnTo>
                  <a:lnTo>
                    <a:pt x="138059" y="131605"/>
                  </a:lnTo>
                  <a:lnTo>
                    <a:pt x="153812" y="132795"/>
                  </a:lnTo>
                  <a:lnTo>
                    <a:pt x="176242" y="128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48056" y="666684"/>
              <a:ext cx="164242" cy="332695"/>
            </a:xfrm>
            <a:custGeom>
              <a:avLst/>
              <a:gdLst/>
              <a:ahLst/>
              <a:cxnLst/>
              <a:rect l="0" t="0" r="0" b="0"/>
              <a:pathLst>
                <a:path w="164242" h="332695">
                  <a:moveTo>
                    <a:pt x="37333" y="91367"/>
                  </a:moveTo>
                  <a:lnTo>
                    <a:pt x="37333" y="149984"/>
                  </a:lnTo>
                  <a:lnTo>
                    <a:pt x="37333" y="211394"/>
                  </a:lnTo>
                  <a:lnTo>
                    <a:pt x="40452" y="269797"/>
                  </a:lnTo>
                  <a:lnTo>
                    <a:pt x="46397" y="326394"/>
                  </a:lnTo>
                  <a:lnTo>
                    <a:pt x="44546" y="332280"/>
                  </a:lnTo>
                  <a:lnTo>
                    <a:pt x="40971" y="332694"/>
                  </a:lnTo>
                  <a:lnTo>
                    <a:pt x="36249" y="329461"/>
                  </a:lnTo>
                  <a:lnTo>
                    <a:pt x="31002" y="313390"/>
                  </a:lnTo>
                  <a:lnTo>
                    <a:pt x="22044" y="259356"/>
                  </a:lnTo>
                  <a:lnTo>
                    <a:pt x="16245" y="200763"/>
                  </a:lnTo>
                  <a:lnTo>
                    <a:pt x="8167" y="144129"/>
                  </a:lnTo>
                  <a:lnTo>
                    <a:pt x="0" y="82241"/>
                  </a:lnTo>
                  <a:lnTo>
                    <a:pt x="2413" y="60405"/>
                  </a:lnTo>
                  <a:lnTo>
                    <a:pt x="15937" y="28381"/>
                  </a:lnTo>
                  <a:lnTo>
                    <a:pt x="31333" y="13460"/>
                  </a:lnTo>
                  <a:lnTo>
                    <a:pt x="51044" y="4100"/>
                  </a:lnTo>
                  <a:lnTo>
                    <a:pt x="87279" y="0"/>
                  </a:lnTo>
                  <a:lnTo>
                    <a:pt x="109834" y="3186"/>
                  </a:lnTo>
                  <a:lnTo>
                    <a:pt x="128437" y="11621"/>
                  </a:lnTo>
                  <a:lnTo>
                    <a:pt x="159443" y="36101"/>
                  </a:lnTo>
                  <a:lnTo>
                    <a:pt x="163193" y="43994"/>
                  </a:lnTo>
                  <a:lnTo>
                    <a:pt x="164241" y="62124"/>
                  </a:lnTo>
                  <a:lnTo>
                    <a:pt x="158253" y="92061"/>
                  </a:lnTo>
                  <a:lnTo>
                    <a:pt x="151871" y="98849"/>
                  </a:lnTo>
                  <a:lnTo>
                    <a:pt x="132302" y="106391"/>
                  </a:lnTo>
                  <a:lnTo>
                    <a:pt x="69047" y="111630"/>
                  </a:lnTo>
                  <a:lnTo>
                    <a:pt x="47861" y="112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1300" y="649993"/>
              <a:ext cx="132294" cy="121712"/>
            </a:xfrm>
            <a:custGeom>
              <a:avLst/>
              <a:gdLst/>
              <a:ahLst/>
              <a:cxnLst/>
              <a:rect l="0" t="0" r="0" b="0"/>
              <a:pathLst>
                <a:path w="132294" h="121712">
                  <a:moveTo>
                    <a:pt x="118886" y="13302"/>
                  </a:moveTo>
                  <a:lnTo>
                    <a:pt x="107708" y="2123"/>
                  </a:lnTo>
                  <a:lnTo>
                    <a:pt x="99736" y="0"/>
                  </a:lnTo>
                  <a:lnTo>
                    <a:pt x="67329" y="2602"/>
                  </a:lnTo>
                  <a:lnTo>
                    <a:pt x="36150" y="11951"/>
                  </a:lnTo>
                  <a:lnTo>
                    <a:pt x="19334" y="22840"/>
                  </a:lnTo>
                  <a:lnTo>
                    <a:pt x="7180" y="38598"/>
                  </a:lnTo>
                  <a:lnTo>
                    <a:pt x="2301" y="47713"/>
                  </a:lnTo>
                  <a:lnTo>
                    <a:pt x="0" y="67200"/>
                  </a:lnTo>
                  <a:lnTo>
                    <a:pt x="4047" y="86390"/>
                  </a:lnTo>
                  <a:lnTo>
                    <a:pt x="13644" y="102717"/>
                  </a:lnTo>
                  <a:lnTo>
                    <a:pt x="31948" y="114653"/>
                  </a:lnTo>
                  <a:lnTo>
                    <a:pt x="43380" y="119474"/>
                  </a:lnTo>
                  <a:lnTo>
                    <a:pt x="68560" y="121711"/>
                  </a:lnTo>
                  <a:lnTo>
                    <a:pt x="93010" y="117636"/>
                  </a:lnTo>
                  <a:lnTo>
                    <a:pt x="111675" y="108025"/>
                  </a:lnTo>
                  <a:lnTo>
                    <a:pt x="124650" y="92836"/>
                  </a:lnTo>
                  <a:lnTo>
                    <a:pt x="129748" y="83872"/>
                  </a:lnTo>
                  <a:lnTo>
                    <a:pt x="132293" y="64553"/>
                  </a:lnTo>
                  <a:lnTo>
                    <a:pt x="128354" y="45439"/>
                  </a:lnTo>
                  <a:lnTo>
                    <a:pt x="97829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22300" y="621181"/>
              <a:ext cx="265902" cy="158810"/>
            </a:xfrm>
            <a:custGeom>
              <a:avLst/>
              <a:gdLst/>
              <a:ahLst/>
              <a:cxnLst/>
              <a:rect l="0" t="0" r="0" b="0"/>
              <a:pathLst>
                <a:path w="265902" h="158810">
                  <a:moveTo>
                    <a:pt x="0" y="10528"/>
                  </a:moveTo>
                  <a:lnTo>
                    <a:pt x="0" y="69145"/>
                  </a:lnTo>
                  <a:lnTo>
                    <a:pt x="5589" y="103935"/>
                  </a:lnTo>
                  <a:lnTo>
                    <a:pt x="20244" y="130881"/>
                  </a:lnTo>
                  <a:lnTo>
                    <a:pt x="28704" y="136387"/>
                  </a:lnTo>
                  <a:lnTo>
                    <a:pt x="50582" y="142505"/>
                  </a:lnTo>
                  <a:lnTo>
                    <a:pt x="60628" y="141796"/>
                  </a:lnTo>
                  <a:lnTo>
                    <a:pt x="78029" y="134770"/>
                  </a:lnTo>
                  <a:lnTo>
                    <a:pt x="100979" y="112072"/>
                  </a:lnTo>
                  <a:lnTo>
                    <a:pt x="108263" y="108640"/>
                  </a:lnTo>
                  <a:lnTo>
                    <a:pt x="115460" y="108691"/>
                  </a:lnTo>
                  <a:lnTo>
                    <a:pt x="122597" y="111065"/>
                  </a:lnTo>
                  <a:lnTo>
                    <a:pt x="136766" y="123062"/>
                  </a:lnTo>
                  <a:lnTo>
                    <a:pt x="153202" y="138922"/>
                  </a:lnTo>
                  <a:lnTo>
                    <a:pt x="176104" y="153770"/>
                  </a:lnTo>
                  <a:lnTo>
                    <a:pt x="198761" y="158809"/>
                  </a:lnTo>
                  <a:lnTo>
                    <a:pt x="209716" y="158515"/>
                  </a:lnTo>
                  <a:lnTo>
                    <a:pt x="228128" y="151950"/>
                  </a:lnTo>
                  <a:lnTo>
                    <a:pt x="236314" y="146923"/>
                  </a:lnTo>
                  <a:lnTo>
                    <a:pt x="248528" y="131980"/>
                  </a:lnTo>
                  <a:lnTo>
                    <a:pt x="265901" y="88201"/>
                  </a:lnTo>
                  <a:lnTo>
                    <a:pt x="265829" y="48230"/>
                  </a:lnTo>
                  <a:lnTo>
                    <a:pt x="258136" y="26895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44976" y="624685"/>
              <a:ext cx="130051" cy="136471"/>
            </a:xfrm>
            <a:custGeom>
              <a:avLst/>
              <a:gdLst/>
              <a:ahLst/>
              <a:cxnLst/>
              <a:rect l="0" t="0" r="0" b="0"/>
              <a:pathLst>
                <a:path w="130051" h="136471">
                  <a:moveTo>
                    <a:pt x="24765" y="91252"/>
                  </a:moveTo>
                  <a:lnTo>
                    <a:pt x="85875" y="72124"/>
                  </a:lnTo>
                  <a:lnTo>
                    <a:pt x="108077" y="60914"/>
                  </a:lnTo>
                  <a:lnTo>
                    <a:pt x="114231" y="52310"/>
                  </a:lnTo>
                  <a:lnTo>
                    <a:pt x="117950" y="30271"/>
                  </a:lnTo>
                  <a:lnTo>
                    <a:pt x="114964" y="21352"/>
                  </a:lnTo>
                  <a:lnTo>
                    <a:pt x="102288" y="8323"/>
                  </a:lnTo>
                  <a:lnTo>
                    <a:pt x="81836" y="1752"/>
                  </a:lnTo>
                  <a:lnTo>
                    <a:pt x="69831" y="0"/>
                  </a:lnTo>
                  <a:lnTo>
                    <a:pt x="47134" y="4292"/>
                  </a:lnTo>
                  <a:lnTo>
                    <a:pt x="36168" y="8713"/>
                  </a:lnTo>
                  <a:lnTo>
                    <a:pt x="20864" y="22983"/>
                  </a:lnTo>
                  <a:lnTo>
                    <a:pt x="1507" y="60739"/>
                  </a:lnTo>
                  <a:lnTo>
                    <a:pt x="0" y="81201"/>
                  </a:lnTo>
                  <a:lnTo>
                    <a:pt x="1236" y="91570"/>
                  </a:lnTo>
                  <a:lnTo>
                    <a:pt x="11967" y="109331"/>
                  </a:lnTo>
                  <a:lnTo>
                    <a:pt x="28436" y="123854"/>
                  </a:lnTo>
                  <a:lnTo>
                    <a:pt x="47453" y="134208"/>
                  </a:lnTo>
                  <a:lnTo>
                    <a:pt x="67604" y="136470"/>
                  </a:lnTo>
                  <a:lnTo>
                    <a:pt x="130050" y="133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55753" y="604484"/>
              <a:ext cx="98258" cy="186057"/>
            </a:xfrm>
            <a:custGeom>
              <a:avLst/>
              <a:gdLst/>
              <a:ahLst/>
              <a:cxnLst/>
              <a:rect l="0" t="0" r="0" b="0"/>
              <a:pathLst>
                <a:path w="98258" h="186057">
                  <a:moveTo>
                    <a:pt x="3500" y="58811"/>
                  </a:moveTo>
                  <a:lnTo>
                    <a:pt x="5840" y="92433"/>
                  </a:lnTo>
                  <a:lnTo>
                    <a:pt x="32809" y="152218"/>
                  </a:lnTo>
                  <a:lnTo>
                    <a:pt x="47409" y="184753"/>
                  </a:lnTo>
                  <a:lnTo>
                    <a:pt x="49151" y="186056"/>
                  </a:lnTo>
                  <a:lnTo>
                    <a:pt x="47967" y="171906"/>
                  </a:lnTo>
                  <a:lnTo>
                    <a:pt x="23019" y="113291"/>
                  </a:lnTo>
                  <a:lnTo>
                    <a:pt x="1766" y="69702"/>
                  </a:lnTo>
                  <a:lnTo>
                    <a:pt x="0" y="48444"/>
                  </a:lnTo>
                  <a:lnTo>
                    <a:pt x="1166" y="37861"/>
                  </a:lnTo>
                  <a:lnTo>
                    <a:pt x="11822" y="19864"/>
                  </a:lnTo>
                  <a:lnTo>
                    <a:pt x="19577" y="11789"/>
                  </a:lnTo>
                  <a:lnTo>
                    <a:pt x="40672" y="2817"/>
                  </a:lnTo>
                  <a:lnTo>
                    <a:pt x="63304" y="0"/>
                  </a:lnTo>
                  <a:lnTo>
                    <a:pt x="98257" y="61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48767" y="779108"/>
              <a:ext cx="59988" cy="157929"/>
            </a:xfrm>
            <a:custGeom>
              <a:avLst/>
              <a:gdLst/>
              <a:ahLst/>
              <a:cxnLst/>
              <a:rect l="0" t="0" r="0" b="0"/>
              <a:pathLst>
                <a:path w="59988" h="157929">
                  <a:moveTo>
                    <a:pt x="0" y="0"/>
                  </a:moveTo>
                  <a:lnTo>
                    <a:pt x="47875" y="45782"/>
                  </a:lnTo>
                  <a:lnTo>
                    <a:pt x="56373" y="65971"/>
                  </a:lnTo>
                  <a:lnTo>
                    <a:pt x="59987" y="103645"/>
                  </a:lnTo>
                  <a:lnTo>
                    <a:pt x="52642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236156" y="315854"/>
            <a:ext cx="2186850" cy="463965"/>
            <a:chOff x="7236156" y="315854"/>
            <a:chExt cx="2186850" cy="463965"/>
          </a:xfrm>
        </p:grpSpPr>
        <p:sp>
          <p:nvSpPr>
            <p:cNvPr id="32" name="Freeform 31"/>
            <p:cNvSpPr/>
            <p:nvPr/>
          </p:nvSpPr>
          <p:spPr>
            <a:xfrm>
              <a:off x="7236156" y="536953"/>
              <a:ext cx="123264" cy="233905"/>
            </a:xfrm>
            <a:custGeom>
              <a:avLst/>
              <a:gdLst/>
              <a:ahLst/>
              <a:cxnLst/>
              <a:rect l="0" t="0" r="0" b="0"/>
              <a:pathLst>
                <a:path w="123264" h="233905">
                  <a:moveTo>
                    <a:pt x="28507" y="73699"/>
                  </a:moveTo>
                  <a:lnTo>
                    <a:pt x="22917" y="90467"/>
                  </a:lnTo>
                  <a:lnTo>
                    <a:pt x="23293" y="108058"/>
                  </a:lnTo>
                  <a:lnTo>
                    <a:pt x="27820" y="166698"/>
                  </a:lnTo>
                  <a:lnTo>
                    <a:pt x="34006" y="229778"/>
                  </a:lnTo>
                  <a:lnTo>
                    <a:pt x="34513" y="233904"/>
                  </a:lnTo>
                  <a:lnTo>
                    <a:pt x="33680" y="233145"/>
                  </a:lnTo>
                  <a:lnTo>
                    <a:pt x="14156" y="177841"/>
                  </a:lnTo>
                  <a:lnTo>
                    <a:pt x="0" y="123072"/>
                  </a:lnTo>
                  <a:lnTo>
                    <a:pt x="3119" y="63955"/>
                  </a:lnTo>
                  <a:lnTo>
                    <a:pt x="11764" y="39733"/>
                  </a:lnTo>
                  <a:lnTo>
                    <a:pt x="17345" y="29998"/>
                  </a:lnTo>
                  <a:lnTo>
                    <a:pt x="32904" y="16062"/>
                  </a:lnTo>
                  <a:lnTo>
                    <a:pt x="52689" y="7139"/>
                  </a:lnTo>
                  <a:lnTo>
                    <a:pt x="97278" y="1410"/>
                  </a:lnTo>
                  <a:lnTo>
                    <a:pt x="1232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98697" y="583680"/>
              <a:ext cx="202879" cy="196139"/>
            </a:xfrm>
            <a:custGeom>
              <a:avLst/>
              <a:gdLst/>
              <a:ahLst/>
              <a:cxnLst/>
              <a:rect l="0" t="0" r="0" b="0"/>
              <a:pathLst>
                <a:path w="202879" h="196139">
                  <a:moveTo>
                    <a:pt x="150236" y="79615"/>
                  </a:moveTo>
                  <a:lnTo>
                    <a:pt x="129992" y="35652"/>
                  </a:lnTo>
                  <a:lnTo>
                    <a:pt x="110832" y="10957"/>
                  </a:lnTo>
                  <a:lnTo>
                    <a:pt x="90999" y="2307"/>
                  </a:lnTo>
                  <a:lnTo>
                    <a:pt x="79158" y="0"/>
                  </a:lnTo>
                  <a:lnTo>
                    <a:pt x="56645" y="3676"/>
                  </a:lnTo>
                  <a:lnTo>
                    <a:pt x="45728" y="7932"/>
                  </a:lnTo>
                  <a:lnTo>
                    <a:pt x="27359" y="25139"/>
                  </a:lnTo>
                  <a:lnTo>
                    <a:pt x="6982" y="61134"/>
                  </a:lnTo>
                  <a:lnTo>
                    <a:pt x="0" y="86609"/>
                  </a:lnTo>
                  <a:lnTo>
                    <a:pt x="2646" y="120682"/>
                  </a:lnTo>
                  <a:lnTo>
                    <a:pt x="17312" y="174233"/>
                  </a:lnTo>
                  <a:lnTo>
                    <a:pt x="23015" y="182468"/>
                  </a:lnTo>
                  <a:lnTo>
                    <a:pt x="38711" y="194738"/>
                  </a:lnTo>
                  <a:lnTo>
                    <a:pt x="46640" y="196138"/>
                  </a:lnTo>
                  <a:lnTo>
                    <a:pt x="54265" y="194731"/>
                  </a:lnTo>
                  <a:lnTo>
                    <a:pt x="61689" y="191454"/>
                  </a:lnTo>
                  <a:lnTo>
                    <a:pt x="73057" y="178454"/>
                  </a:lnTo>
                  <a:lnTo>
                    <a:pt x="99691" y="123003"/>
                  </a:lnTo>
                  <a:lnTo>
                    <a:pt x="105624" y="91821"/>
                  </a:lnTo>
                  <a:lnTo>
                    <a:pt x="106456" y="93601"/>
                  </a:lnTo>
                  <a:lnTo>
                    <a:pt x="107011" y="99468"/>
                  </a:lnTo>
                  <a:lnTo>
                    <a:pt x="118971" y="124492"/>
                  </a:lnTo>
                  <a:lnTo>
                    <a:pt x="137332" y="148544"/>
                  </a:lnTo>
                  <a:lnTo>
                    <a:pt x="156979" y="160163"/>
                  </a:lnTo>
                  <a:lnTo>
                    <a:pt x="202878" y="174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7912" y="600124"/>
              <a:ext cx="16307" cy="157928"/>
            </a:xfrm>
            <a:custGeom>
              <a:avLst/>
              <a:gdLst/>
              <a:ahLst/>
              <a:cxnLst/>
              <a:rect l="0" t="0" r="0" b="0"/>
              <a:pathLst>
                <a:path w="16307" h="157928">
                  <a:moveTo>
                    <a:pt x="16306" y="0"/>
                  </a:moveTo>
                  <a:lnTo>
                    <a:pt x="9070" y="27556"/>
                  </a:lnTo>
                  <a:lnTo>
                    <a:pt x="3308" y="80659"/>
                  </a:lnTo>
                  <a:lnTo>
                    <a:pt x="0" y="103699"/>
                  </a:lnTo>
                  <a:lnTo>
                    <a:pt x="577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43689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53449" y="541343"/>
              <a:ext cx="155850" cy="230361"/>
            </a:xfrm>
            <a:custGeom>
              <a:avLst/>
              <a:gdLst/>
              <a:ahLst/>
              <a:cxnLst/>
              <a:rect l="0" t="0" r="0" b="0"/>
              <a:pathLst>
                <a:path w="155850" h="230361">
                  <a:moveTo>
                    <a:pt x="100810" y="27195"/>
                  </a:moveTo>
                  <a:lnTo>
                    <a:pt x="95220" y="10428"/>
                  </a:lnTo>
                  <a:lnTo>
                    <a:pt x="87725" y="5488"/>
                  </a:lnTo>
                  <a:lnTo>
                    <a:pt x="63798" y="0"/>
                  </a:lnTo>
                  <a:lnTo>
                    <a:pt x="43027" y="3800"/>
                  </a:lnTo>
                  <a:lnTo>
                    <a:pt x="18178" y="19094"/>
                  </a:lnTo>
                  <a:lnTo>
                    <a:pt x="10627" y="25304"/>
                  </a:lnTo>
                  <a:lnTo>
                    <a:pt x="2237" y="44682"/>
                  </a:lnTo>
                  <a:lnTo>
                    <a:pt x="0" y="56401"/>
                  </a:lnTo>
                  <a:lnTo>
                    <a:pt x="848" y="66553"/>
                  </a:lnTo>
                  <a:lnTo>
                    <a:pt x="8029" y="84072"/>
                  </a:lnTo>
                  <a:lnTo>
                    <a:pt x="22139" y="96538"/>
                  </a:lnTo>
                  <a:lnTo>
                    <a:pt x="41279" y="104807"/>
                  </a:lnTo>
                  <a:lnTo>
                    <a:pt x="99671" y="116141"/>
                  </a:lnTo>
                  <a:lnTo>
                    <a:pt x="132058" y="131409"/>
                  </a:lnTo>
                  <a:lnTo>
                    <a:pt x="147064" y="147212"/>
                  </a:lnTo>
                  <a:lnTo>
                    <a:pt x="152703" y="156339"/>
                  </a:lnTo>
                  <a:lnTo>
                    <a:pt x="155849" y="175840"/>
                  </a:lnTo>
                  <a:lnTo>
                    <a:pt x="155050" y="185953"/>
                  </a:lnTo>
                  <a:lnTo>
                    <a:pt x="147923" y="203429"/>
                  </a:lnTo>
                  <a:lnTo>
                    <a:pt x="142748" y="211365"/>
                  </a:lnTo>
                  <a:lnTo>
                    <a:pt x="127638" y="223302"/>
                  </a:lnTo>
                  <a:lnTo>
                    <a:pt x="118696" y="228123"/>
                  </a:lnTo>
                  <a:lnTo>
                    <a:pt x="93161" y="230360"/>
                  </a:lnTo>
                  <a:lnTo>
                    <a:pt x="55260" y="225043"/>
                  </a:lnTo>
                  <a:lnTo>
                    <a:pt x="27110" y="216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51885" y="565286"/>
              <a:ext cx="143150" cy="182238"/>
            </a:xfrm>
            <a:custGeom>
              <a:avLst/>
              <a:gdLst/>
              <a:ahLst/>
              <a:cxnLst/>
              <a:rect l="0" t="0" r="0" b="0"/>
              <a:pathLst>
                <a:path w="143150" h="182238">
                  <a:moveTo>
                    <a:pt x="18188" y="108537"/>
                  </a:moveTo>
                  <a:lnTo>
                    <a:pt x="44574" y="92896"/>
                  </a:lnTo>
                  <a:lnTo>
                    <a:pt x="101500" y="73693"/>
                  </a:lnTo>
                  <a:lnTo>
                    <a:pt x="133729" y="62988"/>
                  </a:lnTo>
                  <a:lnTo>
                    <a:pt x="139669" y="57114"/>
                  </a:lnTo>
                  <a:lnTo>
                    <a:pt x="142458" y="49689"/>
                  </a:lnTo>
                  <a:lnTo>
                    <a:pt x="143149" y="41229"/>
                  </a:lnTo>
                  <a:lnTo>
                    <a:pt x="137677" y="25590"/>
                  </a:lnTo>
                  <a:lnTo>
                    <a:pt x="132942" y="18144"/>
                  </a:lnTo>
                  <a:lnTo>
                    <a:pt x="118323" y="6751"/>
                  </a:lnTo>
                  <a:lnTo>
                    <a:pt x="109511" y="2076"/>
                  </a:lnTo>
                  <a:lnTo>
                    <a:pt x="90362" y="0"/>
                  </a:lnTo>
                  <a:lnTo>
                    <a:pt x="49471" y="8199"/>
                  </a:lnTo>
                  <a:lnTo>
                    <a:pt x="23687" y="23305"/>
                  </a:lnTo>
                  <a:lnTo>
                    <a:pt x="11663" y="39071"/>
                  </a:lnTo>
                  <a:lnTo>
                    <a:pt x="3589" y="60116"/>
                  </a:lnTo>
                  <a:lnTo>
                    <a:pt x="0" y="88966"/>
                  </a:lnTo>
                  <a:lnTo>
                    <a:pt x="4645" y="115047"/>
                  </a:lnTo>
                  <a:lnTo>
                    <a:pt x="20414" y="146341"/>
                  </a:lnTo>
                  <a:lnTo>
                    <a:pt x="34385" y="161604"/>
                  </a:lnTo>
                  <a:lnTo>
                    <a:pt x="52293" y="172287"/>
                  </a:lnTo>
                  <a:lnTo>
                    <a:pt x="104841" y="180927"/>
                  </a:lnTo>
                  <a:lnTo>
                    <a:pt x="123472" y="182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43855" y="536586"/>
              <a:ext cx="210571" cy="213255"/>
            </a:xfrm>
            <a:custGeom>
              <a:avLst/>
              <a:gdLst/>
              <a:ahLst/>
              <a:cxnLst/>
              <a:rect l="0" t="0" r="0" b="0"/>
              <a:pathLst>
                <a:path w="210571" h="213255">
                  <a:moveTo>
                    <a:pt x="0" y="84595"/>
                  </a:moveTo>
                  <a:lnTo>
                    <a:pt x="27556" y="91831"/>
                  </a:lnTo>
                  <a:lnTo>
                    <a:pt x="83778" y="94473"/>
                  </a:lnTo>
                  <a:lnTo>
                    <a:pt x="134701" y="89406"/>
                  </a:lnTo>
                  <a:lnTo>
                    <a:pt x="167813" y="74842"/>
                  </a:lnTo>
                  <a:lnTo>
                    <a:pt x="194261" y="55709"/>
                  </a:lnTo>
                  <a:lnTo>
                    <a:pt x="198528" y="47790"/>
                  </a:lnTo>
                  <a:lnTo>
                    <a:pt x="200148" y="29633"/>
                  </a:lnTo>
                  <a:lnTo>
                    <a:pt x="196603" y="21047"/>
                  </a:lnTo>
                  <a:lnTo>
                    <a:pt x="183306" y="5269"/>
                  </a:lnTo>
                  <a:lnTo>
                    <a:pt x="173676" y="1295"/>
                  </a:lnTo>
                  <a:lnTo>
                    <a:pt x="150499" y="0"/>
                  </a:lnTo>
                  <a:lnTo>
                    <a:pt x="111142" y="5847"/>
                  </a:lnTo>
                  <a:lnTo>
                    <a:pt x="89951" y="14891"/>
                  </a:lnTo>
                  <a:lnTo>
                    <a:pt x="57282" y="39761"/>
                  </a:lnTo>
                  <a:lnTo>
                    <a:pt x="48856" y="59599"/>
                  </a:lnTo>
                  <a:lnTo>
                    <a:pt x="43446" y="116052"/>
                  </a:lnTo>
                  <a:lnTo>
                    <a:pt x="48945" y="143030"/>
                  </a:lnTo>
                  <a:lnTo>
                    <a:pt x="71539" y="188944"/>
                  </a:lnTo>
                  <a:lnTo>
                    <a:pt x="87947" y="204282"/>
                  </a:lnTo>
                  <a:lnTo>
                    <a:pt x="97236" y="210010"/>
                  </a:lnTo>
                  <a:lnTo>
                    <a:pt x="120035" y="213254"/>
                  </a:lnTo>
                  <a:lnTo>
                    <a:pt x="167210" y="205805"/>
                  </a:lnTo>
                  <a:lnTo>
                    <a:pt x="210570" y="189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13657" y="547436"/>
              <a:ext cx="267152" cy="170760"/>
            </a:xfrm>
            <a:custGeom>
              <a:avLst/>
              <a:gdLst/>
              <a:ahLst/>
              <a:cxnLst/>
              <a:rect l="0" t="0" r="0" b="0"/>
              <a:pathLst>
                <a:path w="267152" h="170760">
                  <a:moveTo>
                    <a:pt x="151338" y="126387"/>
                  </a:moveTo>
                  <a:lnTo>
                    <a:pt x="145748" y="67771"/>
                  </a:lnTo>
                  <a:lnTo>
                    <a:pt x="136684" y="32980"/>
                  </a:lnTo>
                  <a:lnTo>
                    <a:pt x="123768" y="14293"/>
                  </a:lnTo>
                  <a:lnTo>
                    <a:pt x="115411" y="6034"/>
                  </a:lnTo>
                  <a:lnTo>
                    <a:pt x="106330" y="1698"/>
                  </a:lnTo>
                  <a:lnTo>
                    <a:pt x="86881" y="0"/>
                  </a:lnTo>
                  <a:lnTo>
                    <a:pt x="56200" y="5621"/>
                  </a:lnTo>
                  <a:lnTo>
                    <a:pt x="30472" y="20285"/>
                  </a:lnTo>
                  <a:lnTo>
                    <a:pt x="18461" y="35947"/>
                  </a:lnTo>
                  <a:lnTo>
                    <a:pt x="1218" y="74597"/>
                  </a:lnTo>
                  <a:lnTo>
                    <a:pt x="0" y="98300"/>
                  </a:lnTo>
                  <a:lnTo>
                    <a:pt x="4528" y="123263"/>
                  </a:lnTo>
                  <a:lnTo>
                    <a:pt x="14339" y="146056"/>
                  </a:lnTo>
                  <a:lnTo>
                    <a:pt x="29618" y="161645"/>
                  </a:lnTo>
                  <a:lnTo>
                    <a:pt x="38605" y="167440"/>
                  </a:lnTo>
                  <a:lnTo>
                    <a:pt x="57951" y="170759"/>
                  </a:lnTo>
                  <a:lnTo>
                    <a:pt x="68023" y="170007"/>
                  </a:lnTo>
                  <a:lnTo>
                    <a:pt x="77076" y="164825"/>
                  </a:lnTo>
                  <a:lnTo>
                    <a:pt x="115707" y="121195"/>
                  </a:lnTo>
                  <a:lnTo>
                    <a:pt x="122904" y="118246"/>
                  </a:lnTo>
                  <a:lnTo>
                    <a:pt x="130042" y="118620"/>
                  </a:lnTo>
                  <a:lnTo>
                    <a:pt x="186947" y="145492"/>
                  </a:lnTo>
                  <a:lnTo>
                    <a:pt x="226229" y="154275"/>
                  </a:lnTo>
                  <a:lnTo>
                    <a:pt x="267151" y="157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79931" y="560937"/>
              <a:ext cx="137749" cy="167557"/>
            </a:xfrm>
            <a:custGeom>
              <a:avLst/>
              <a:gdLst/>
              <a:ahLst/>
              <a:cxnLst/>
              <a:rect l="0" t="0" r="0" b="0"/>
              <a:pathLst>
                <a:path w="137749" h="167557">
                  <a:moveTo>
                    <a:pt x="127219" y="18130"/>
                  </a:moveTo>
                  <a:lnTo>
                    <a:pt x="116040" y="6951"/>
                  </a:lnTo>
                  <a:lnTo>
                    <a:pt x="98074" y="1463"/>
                  </a:lnTo>
                  <a:lnTo>
                    <a:pt x="86732" y="0"/>
                  </a:lnTo>
                  <a:lnTo>
                    <a:pt x="64771" y="4613"/>
                  </a:lnTo>
                  <a:lnTo>
                    <a:pt x="35796" y="20364"/>
                  </a:lnTo>
                  <a:lnTo>
                    <a:pt x="19907" y="35500"/>
                  </a:lnTo>
                  <a:lnTo>
                    <a:pt x="5045" y="57826"/>
                  </a:lnTo>
                  <a:lnTo>
                    <a:pt x="0" y="86465"/>
                  </a:lnTo>
                  <a:lnTo>
                    <a:pt x="6294" y="141333"/>
                  </a:lnTo>
                  <a:lnTo>
                    <a:pt x="11507" y="150568"/>
                  </a:lnTo>
                  <a:lnTo>
                    <a:pt x="26659" y="163949"/>
                  </a:lnTo>
                  <a:lnTo>
                    <a:pt x="48210" y="167556"/>
                  </a:lnTo>
                  <a:lnTo>
                    <a:pt x="94585" y="160340"/>
                  </a:lnTo>
                  <a:lnTo>
                    <a:pt x="137748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17679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22964" y="315854"/>
              <a:ext cx="200042" cy="420088"/>
            </a:xfrm>
            <a:custGeom>
              <a:avLst/>
              <a:gdLst/>
              <a:ahLst/>
              <a:cxnLst/>
              <a:rect l="0" t="0" r="0" b="0"/>
              <a:pathLst>
                <a:path w="200042" h="420088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8332" y="200219"/>
                  </a:lnTo>
                  <a:lnTo>
                    <a:pt x="9877" y="252737"/>
                  </a:lnTo>
                  <a:lnTo>
                    <a:pt x="13455" y="305342"/>
                  </a:lnTo>
                  <a:lnTo>
                    <a:pt x="18804" y="354854"/>
                  </a:lnTo>
                  <a:lnTo>
                    <a:pt x="20611" y="413506"/>
                  </a:lnTo>
                  <a:lnTo>
                    <a:pt x="19590" y="419560"/>
                  </a:lnTo>
                  <a:lnTo>
                    <a:pt x="17739" y="420087"/>
                  </a:lnTo>
                  <a:lnTo>
                    <a:pt x="15335" y="416929"/>
                  </a:lnTo>
                  <a:lnTo>
                    <a:pt x="6363" y="390127"/>
                  </a:lnTo>
                  <a:lnTo>
                    <a:pt x="2427" y="331913"/>
                  </a:lnTo>
                  <a:lnTo>
                    <a:pt x="11701" y="274140"/>
                  </a:lnTo>
                  <a:lnTo>
                    <a:pt x="19238" y="248182"/>
                  </a:lnTo>
                  <a:lnTo>
                    <a:pt x="30387" y="228847"/>
                  </a:lnTo>
                  <a:lnTo>
                    <a:pt x="46260" y="215574"/>
                  </a:lnTo>
                  <a:lnTo>
                    <a:pt x="55406" y="210396"/>
                  </a:lnTo>
                  <a:lnTo>
                    <a:pt x="78047" y="207763"/>
                  </a:lnTo>
                  <a:lnTo>
                    <a:pt x="101368" y="211663"/>
                  </a:lnTo>
                  <a:lnTo>
                    <a:pt x="127651" y="227012"/>
                  </a:lnTo>
                  <a:lnTo>
                    <a:pt x="142912" y="239715"/>
                  </a:lnTo>
                  <a:lnTo>
                    <a:pt x="159067" y="265609"/>
                  </a:lnTo>
                  <a:lnTo>
                    <a:pt x="178672" y="324504"/>
                  </a:lnTo>
                  <a:lnTo>
                    <a:pt x="196894" y="383151"/>
                  </a:lnTo>
                  <a:lnTo>
                    <a:pt x="20004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84269" y="1284476"/>
            <a:ext cx="3358592" cy="580888"/>
            <a:chOff x="284269" y="1284476"/>
            <a:chExt cx="3358592" cy="580888"/>
          </a:xfrm>
        </p:grpSpPr>
        <p:sp>
          <p:nvSpPr>
            <p:cNvPr id="44" name="Freeform 43"/>
            <p:cNvSpPr/>
            <p:nvPr/>
          </p:nvSpPr>
          <p:spPr>
            <a:xfrm>
              <a:off x="390157" y="1313052"/>
              <a:ext cx="178382" cy="434679"/>
            </a:xfrm>
            <a:custGeom>
              <a:avLst/>
              <a:gdLst/>
              <a:ahLst/>
              <a:cxnLst/>
              <a:rect l="0" t="0" r="0" b="0"/>
              <a:pathLst>
                <a:path w="178382" h="434679">
                  <a:moveTo>
                    <a:pt x="41511" y="434678"/>
                  </a:moveTo>
                  <a:lnTo>
                    <a:pt x="41511" y="376061"/>
                  </a:lnTo>
                  <a:lnTo>
                    <a:pt x="33178" y="316345"/>
                  </a:lnTo>
                  <a:lnTo>
                    <a:pt x="25827" y="256626"/>
                  </a:lnTo>
                  <a:lnTo>
                    <a:pt x="13110" y="196910"/>
                  </a:lnTo>
                  <a:lnTo>
                    <a:pt x="2452" y="140053"/>
                  </a:lnTo>
                  <a:lnTo>
                    <a:pt x="0" y="83762"/>
                  </a:lnTo>
                  <a:lnTo>
                    <a:pt x="5165" y="47214"/>
                  </a:lnTo>
                  <a:lnTo>
                    <a:pt x="17168" y="28115"/>
                  </a:lnTo>
                  <a:lnTo>
                    <a:pt x="34201" y="12998"/>
                  </a:lnTo>
                  <a:lnTo>
                    <a:pt x="53470" y="2380"/>
                  </a:lnTo>
                  <a:lnTo>
                    <a:pt x="76852" y="0"/>
                  </a:lnTo>
                  <a:lnTo>
                    <a:pt x="129990" y="2415"/>
                  </a:lnTo>
                  <a:lnTo>
                    <a:pt x="178381" y="3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4269" y="154768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73092" y="8333"/>
                  </a:lnTo>
                  <a:lnTo>
                    <a:pt x="116079" y="10095"/>
                  </a:lnTo>
                  <a:lnTo>
                    <a:pt x="65719" y="10400"/>
                  </a:lnTo>
                  <a:lnTo>
                    <a:pt x="11081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06632" y="1578948"/>
              <a:ext cx="188249" cy="162007"/>
            </a:xfrm>
            <a:custGeom>
              <a:avLst/>
              <a:gdLst/>
              <a:ahLst/>
              <a:cxnLst/>
              <a:rect l="0" t="0" r="0" b="0"/>
              <a:pathLst>
                <a:path w="188249" h="162007">
                  <a:moveTo>
                    <a:pt x="114549" y="74026"/>
                  </a:moveTo>
                  <a:lnTo>
                    <a:pt x="99895" y="30063"/>
                  </a:lnTo>
                  <a:lnTo>
                    <a:pt x="86979" y="13153"/>
                  </a:lnTo>
                  <a:lnTo>
                    <a:pt x="78621" y="5368"/>
                  </a:lnTo>
                  <a:lnTo>
                    <a:pt x="69540" y="1347"/>
                  </a:lnTo>
                  <a:lnTo>
                    <a:pt x="50091" y="0"/>
                  </a:lnTo>
                  <a:lnTo>
                    <a:pt x="32869" y="6420"/>
                  </a:lnTo>
                  <a:lnTo>
                    <a:pt x="25000" y="11408"/>
                  </a:lnTo>
                  <a:lnTo>
                    <a:pt x="13138" y="26308"/>
                  </a:lnTo>
                  <a:lnTo>
                    <a:pt x="5137" y="45799"/>
                  </a:lnTo>
                  <a:lnTo>
                    <a:pt x="0" y="96439"/>
                  </a:lnTo>
                  <a:lnTo>
                    <a:pt x="2230" y="134479"/>
                  </a:lnTo>
                  <a:lnTo>
                    <a:pt x="4574" y="145913"/>
                  </a:lnTo>
                  <a:lnTo>
                    <a:pt x="10817" y="153536"/>
                  </a:lnTo>
                  <a:lnTo>
                    <a:pt x="30231" y="162006"/>
                  </a:lnTo>
                  <a:lnTo>
                    <a:pt x="39620" y="161925"/>
                  </a:lnTo>
                  <a:lnTo>
                    <a:pt x="56291" y="155596"/>
                  </a:lnTo>
                  <a:lnTo>
                    <a:pt x="78830" y="138879"/>
                  </a:lnTo>
                  <a:lnTo>
                    <a:pt x="94737" y="113519"/>
                  </a:lnTo>
                  <a:lnTo>
                    <a:pt x="96775" y="93918"/>
                  </a:lnTo>
                  <a:lnTo>
                    <a:pt x="95680" y="83778"/>
                  </a:lnTo>
                  <a:lnTo>
                    <a:pt x="96121" y="81697"/>
                  </a:lnTo>
                  <a:lnTo>
                    <a:pt x="108352" y="105740"/>
                  </a:lnTo>
                  <a:lnTo>
                    <a:pt x="121154" y="118536"/>
                  </a:lnTo>
                  <a:lnTo>
                    <a:pt x="138541" y="128123"/>
                  </a:lnTo>
                  <a:lnTo>
                    <a:pt x="188248" y="13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8734" y="1571673"/>
              <a:ext cx="153546" cy="147519"/>
            </a:xfrm>
            <a:custGeom>
              <a:avLst/>
              <a:gdLst/>
              <a:ahLst/>
              <a:cxnLst/>
              <a:rect l="0" t="0" r="0" b="0"/>
              <a:pathLst>
                <a:path w="153546" h="147519">
                  <a:moveTo>
                    <a:pt x="111431" y="18130"/>
                  </a:moveTo>
                  <a:lnTo>
                    <a:pt x="100253" y="6951"/>
                  </a:lnTo>
                  <a:lnTo>
                    <a:pt x="82287" y="1463"/>
                  </a:lnTo>
                  <a:lnTo>
                    <a:pt x="70944" y="0"/>
                  </a:lnTo>
                  <a:lnTo>
                    <a:pt x="48983" y="4613"/>
                  </a:lnTo>
                  <a:lnTo>
                    <a:pt x="28695" y="15632"/>
                  </a:lnTo>
                  <a:lnTo>
                    <a:pt x="11878" y="32227"/>
                  </a:lnTo>
                  <a:lnTo>
                    <a:pt x="2845" y="54421"/>
                  </a:lnTo>
                  <a:lnTo>
                    <a:pt x="0" y="78713"/>
                  </a:lnTo>
                  <a:lnTo>
                    <a:pt x="2635" y="101208"/>
                  </a:lnTo>
                  <a:lnTo>
                    <a:pt x="10825" y="119784"/>
                  </a:lnTo>
                  <a:lnTo>
                    <a:pt x="16284" y="128013"/>
                  </a:lnTo>
                  <a:lnTo>
                    <a:pt x="31709" y="140276"/>
                  </a:lnTo>
                  <a:lnTo>
                    <a:pt x="40736" y="145184"/>
                  </a:lnTo>
                  <a:lnTo>
                    <a:pt x="60124" y="147518"/>
                  </a:lnTo>
                  <a:lnTo>
                    <a:pt x="117673" y="142533"/>
                  </a:lnTo>
                  <a:lnTo>
                    <a:pt x="153545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0288" y="1284476"/>
              <a:ext cx="18863" cy="431670"/>
            </a:xfrm>
            <a:custGeom>
              <a:avLst/>
              <a:gdLst/>
              <a:ahLst/>
              <a:cxnLst/>
              <a:rect l="0" t="0" r="0" b="0"/>
              <a:pathLst>
                <a:path w="18863" h="431670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47998"/>
                  </a:lnTo>
                  <a:lnTo>
                    <a:pt x="7740" y="200219"/>
                  </a:lnTo>
                  <a:lnTo>
                    <a:pt x="8157" y="249617"/>
                  </a:lnTo>
                  <a:lnTo>
                    <a:pt x="8299" y="308230"/>
                  </a:lnTo>
                  <a:lnTo>
                    <a:pt x="9496" y="363699"/>
                  </a:lnTo>
                  <a:lnTo>
                    <a:pt x="16665" y="406544"/>
                  </a:lnTo>
                  <a:lnTo>
                    <a:pt x="1886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279" y="1495046"/>
              <a:ext cx="189514" cy="9066"/>
            </a:xfrm>
            <a:custGeom>
              <a:avLst/>
              <a:gdLst/>
              <a:ahLst/>
              <a:cxnLst/>
              <a:rect l="0" t="0" r="0" b="0"/>
              <a:pathLst>
                <a:path w="189514" h="9066">
                  <a:moveTo>
                    <a:pt x="189513" y="0"/>
                  </a:moveTo>
                  <a:lnTo>
                    <a:pt x="132249" y="3120"/>
                  </a:lnTo>
                  <a:lnTo>
                    <a:pt x="71357" y="9065"/>
                  </a:lnTo>
                  <a:lnTo>
                    <a:pt x="17846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39191" y="1575361"/>
              <a:ext cx="133281" cy="123664"/>
            </a:xfrm>
            <a:custGeom>
              <a:avLst/>
              <a:gdLst/>
              <a:ahLst/>
              <a:cxnLst/>
              <a:rect l="0" t="0" r="0" b="0"/>
              <a:pathLst>
                <a:path w="133281" h="123664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4"/>
                  </a:lnTo>
                  <a:lnTo>
                    <a:pt x="18957" y="14319"/>
                  </a:lnTo>
                  <a:lnTo>
                    <a:pt x="7044" y="29595"/>
                  </a:lnTo>
                  <a:lnTo>
                    <a:pt x="2230" y="38582"/>
                  </a:lnTo>
                  <a:lnTo>
                    <a:pt x="0" y="61046"/>
                  </a:lnTo>
                  <a:lnTo>
                    <a:pt x="4079" y="85457"/>
                  </a:lnTo>
                  <a:lnTo>
                    <a:pt x="13690" y="108005"/>
                  </a:lnTo>
                  <a:lnTo>
                    <a:pt x="21868" y="115422"/>
                  </a:lnTo>
                  <a:lnTo>
                    <a:pt x="43434" y="123663"/>
                  </a:lnTo>
                  <a:lnTo>
                    <a:pt x="81882" y="122713"/>
                  </a:lnTo>
                  <a:lnTo>
                    <a:pt x="117321" y="109433"/>
                  </a:lnTo>
                  <a:lnTo>
                    <a:pt x="124881" y="101166"/>
                  </a:lnTo>
                  <a:lnTo>
                    <a:pt x="133280" y="79502"/>
                  </a:lnTo>
                  <a:lnTo>
                    <a:pt x="130775" y="57395"/>
                  </a:lnTo>
                  <a:lnTo>
                    <a:pt x="121862" y="37042"/>
                  </a:lnTo>
                  <a:lnTo>
                    <a:pt x="110102" y="20197"/>
                  </a:lnTo>
                  <a:lnTo>
                    <a:pt x="97076" y="11150"/>
                  </a:lnTo>
                  <a:lnTo>
                    <a:pt x="76829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21305" y="1568746"/>
              <a:ext cx="115815" cy="150736"/>
            </a:xfrm>
            <a:custGeom>
              <a:avLst/>
              <a:gdLst/>
              <a:ahLst/>
              <a:cxnLst/>
              <a:rect l="0" t="0" r="0" b="0"/>
              <a:pathLst>
                <a:path w="115815" h="150736">
                  <a:moveTo>
                    <a:pt x="0" y="31585"/>
                  </a:moveTo>
                  <a:lnTo>
                    <a:pt x="19128" y="85460"/>
                  </a:lnTo>
                  <a:lnTo>
                    <a:pt x="34264" y="117348"/>
                  </a:lnTo>
                  <a:lnTo>
                    <a:pt x="38625" y="142622"/>
                  </a:lnTo>
                  <a:lnTo>
                    <a:pt x="37449" y="148893"/>
                  </a:lnTo>
                  <a:lnTo>
                    <a:pt x="34325" y="150735"/>
                  </a:lnTo>
                  <a:lnTo>
                    <a:pt x="29902" y="149623"/>
                  </a:lnTo>
                  <a:lnTo>
                    <a:pt x="21869" y="139028"/>
                  </a:lnTo>
                  <a:lnTo>
                    <a:pt x="7180" y="103631"/>
                  </a:lnTo>
                  <a:lnTo>
                    <a:pt x="2128" y="67620"/>
                  </a:lnTo>
                  <a:lnTo>
                    <a:pt x="7185" y="47211"/>
                  </a:lnTo>
                  <a:lnTo>
                    <a:pt x="11809" y="38493"/>
                  </a:lnTo>
                  <a:lnTo>
                    <a:pt x="26306" y="25686"/>
                  </a:lnTo>
                  <a:lnTo>
                    <a:pt x="69797" y="793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80779" y="1337119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0" y="58617"/>
                  </a:lnTo>
                  <a:lnTo>
                    <a:pt x="4559" y="104585"/>
                  </a:lnTo>
                  <a:lnTo>
                    <a:pt x="13319" y="160840"/>
                  </a:lnTo>
                  <a:lnTo>
                    <a:pt x="17735" y="221961"/>
                  </a:lnTo>
                  <a:lnTo>
                    <a:pt x="19043" y="273346"/>
                  </a:lnTo>
                  <a:lnTo>
                    <a:pt x="19485" y="331461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84559" y="1505575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1713" y="1169"/>
                  </a:lnTo>
                  <a:lnTo>
                    <a:pt x="4047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84600" y="1358176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5590" y="16767"/>
                  </a:lnTo>
                  <a:lnTo>
                    <a:pt x="4665" y="78565"/>
                  </a:lnTo>
                  <a:lnTo>
                    <a:pt x="8791" y="127783"/>
                  </a:lnTo>
                  <a:lnTo>
                    <a:pt x="15775" y="185638"/>
                  </a:lnTo>
                  <a:lnTo>
                    <a:pt x="20014" y="239267"/>
                  </a:lnTo>
                  <a:lnTo>
                    <a:pt x="20851" y="294920"/>
                  </a:lnTo>
                  <a:lnTo>
                    <a:pt x="20920" y="308917"/>
                  </a:lnTo>
                  <a:lnTo>
                    <a:pt x="19796" y="313570"/>
                  </a:lnTo>
                  <a:lnTo>
                    <a:pt x="17877" y="311992"/>
                  </a:lnTo>
                  <a:lnTo>
                    <a:pt x="13795" y="297760"/>
                  </a:lnTo>
                  <a:lnTo>
                    <a:pt x="10959" y="237187"/>
                  </a:lnTo>
                  <a:lnTo>
                    <a:pt x="16245" y="201689"/>
                  </a:lnTo>
                  <a:lnTo>
                    <a:pt x="30810" y="174533"/>
                  </a:lnTo>
                  <a:lnTo>
                    <a:pt x="39257" y="170168"/>
                  </a:lnTo>
                  <a:lnTo>
                    <a:pt x="61122" y="168437"/>
                  </a:lnTo>
                  <a:lnTo>
                    <a:pt x="80198" y="174686"/>
                  </a:lnTo>
                  <a:lnTo>
                    <a:pt x="96475" y="186433"/>
                  </a:lnTo>
                  <a:lnTo>
                    <a:pt x="117623" y="212777"/>
                  </a:lnTo>
                  <a:lnTo>
                    <a:pt x="139694" y="269092"/>
                  </a:lnTo>
                  <a:lnTo>
                    <a:pt x="140855" y="292731"/>
                  </a:lnTo>
                  <a:lnTo>
                    <a:pt x="139812" y="312597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38641" y="1555247"/>
              <a:ext cx="172344" cy="135090"/>
            </a:xfrm>
            <a:custGeom>
              <a:avLst/>
              <a:gdLst/>
              <a:ahLst/>
              <a:cxnLst/>
              <a:rect l="0" t="0" r="0" b="0"/>
              <a:pathLst>
                <a:path w="172344" h="135090">
                  <a:moveTo>
                    <a:pt x="151286" y="97727"/>
                  </a:moveTo>
                  <a:lnTo>
                    <a:pt x="132158" y="37786"/>
                  </a:lnTo>
                  <a:lnTo>
                    <a:pt x="120948" y="20004"/>
                  </a:lnTo>
                  <a:lnTo>
                    <a:pt x="105047" y="7421"/>
                  </a:lnTo>
                  <a:lnTo>
                    <a:pt x="95894" y="2428"/>
                  </a:lnTo>
                  <a:lnTo>
                    <a:pt x="73245" y="0"/>
                  </a:lnTo>
                  <a:lnTo>
                    <a:pt x="49921" y="3990"/>
                  </a:lnTo>
                  <a:lnTo>
                    <a:pt x="31755" y="13562"/>
                  </a:lnTo>
                  <a:lnTo>
                    <a:pt x="19003" y="28734"/>
                  </a:lnTo>
                  <a:lnTo>
                    <a:pt x="1284" y="67071"/>
                  </a:lnTo>
                  <a:lnTo>
                    <a:pt x="0" y="87611"/>
                  </a:lnTo>
                  <a:lnTo>
                    <a:pt x="4499" y="107269"/>
                  </a:lnTo>
                  <a:lnTo>
                    <a:pt x="14298" y="123805"/>
                  </a:lnTo>
                  <a:lnTo>
                    <a:pt x="22526" y="129150"/>
                  </a:lnTo>
                  <a:lnTo>
                    <a:pt x="44146" y="135089"/>
                  </a:lnTo>
                  <a:lnTo>
                    <a:pt x="54123" y="134333"/>
                  </a:lnTo>
                  <a:lnTo>
                    <a:pt x="71448" y="127254"/>
                  </a:lnTo>
                  <a:lnTo>
                    <a:pt x="83827" y="113190"/>
                  </a:lnTo>
                  <a:lnTo>
                    <a:pt x="92058" y="94071"/>
                  </a:lnTo>
                  <a:lnTo>
                    <a:pt x="96692" y="66358"/>
                  </a:lnTo>
                  <a:lnTo>
                    <a:pt x="109565" y="100297"/>
                  </a:lnTo>
                  <a:lnTo>
                    <a:pt x="127876" y="124485"/>
                  </a:lnTo>
                  <a:lnTo>
                    <a:pt x="135679" y="128433"/>
                  </a:lnTo>
                  <a:lnTo>
                    <a:pt x="172343" y="129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5117" y="1316062"/>
              <a:ext cx="10096" cy="368498"/>
            </a:xfrm>
            <a:custGeom>
              <a:avLst/>
              <a:gdLst/>
              <a:ahLst/>
              <a:cxnLst/>
              <a:rect l="0" t="0" r="0" b="0"/>
              <a:pathLst>
                <a:path w="10096" h="368498">
                  <a:moveTo>
                    <a:pt x="10095" y="0"/>
                  </a:moveTo>
                  <a:lnTo>
                    <a:pt x="4506" y="58617"/>
                  </a:lnTo>
                  <a:lnTo>
                    <a:pt x="1030" y="104585"/>
                  </a:lnTo>
                  <a:lnTo>
                    <a:pt x="0" y="160839"/>
                  </a:lnTo>
                  <a:lnTo>
                    <a:pt x="5284" y="221961"/>
                  </a:lnTo>
                  <a:lnTo>
                    <a:pt x="3080" y="278936"/>
                  </a:lnTo>
                  <a:lnTo>
                    <a:pt x="8362" y="342232"/>
                  </a:lnTo>
                  <a:lnTo>
                    <a:pt x="1009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37285" y="1473989"/>
              <a:ext cx="231627" cy="25859"/>
            </a:xfrm>
            <a:custGeom>
              <a:avLst/>
              <a:gdLst/>
              <a:ahLst/>
              <a:cxnLst/>
              <a:rect l="0" t="0" r="0" b="0"/>
              <a:pathLst>
                <a:path w="231627" h="25859">
                  <a:moveTo>
                    <a:pt x="231626" y="0"/>
                  </a:moveTo>
                  <a:lnTo>
                    <a:pt x="169346" y="17958"/>
                  </a:lnTo>
                  <a:lnTo>
                    <a:pt x="130245" y="25858"/>
                  </a:lnTo>
                  <a:lnTo>
                    <a:pt x="78759" y="22352"/>
                  </a:lnTo>
                  <a:lnTo>
                    <a:pt x="36204" y="2144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22709" y="1485263"/>
              <a:ext cx="153476" cy="380101"/>
            </a:xfrm>
            <a:custGeom>
              <a:avLst/>
              <a:gdLst/>
              <a:ahLst/>
              <a:cxnLst/>
              <a:rect l="0" t="0" r="0" b="0"/>
              <a:pathLst>
                <a:path w="153476" h="380101">
                  <a:moveTo>
                    <a:pt x="30472" y="104540"/>
                  </a:moveTo>
                  <a:lnTo>
                    <a:pt x="36538" y="136992"/>
                  </a:lnTo>
                  <a:lnTo>
                    <a:pt x="31502" y="200060"/>
                  </a:lnTo>
                  <a:lnTo>
                    <a:pt x="37911" y="259585"/>
                  </a:lnTo>
                  <a:lnTo>
                    <a:pt x="40085" y="308147"/>
                  </a:lnTo>
                  <a:lnTo>
                    <a:pt x="43939" y="363950"/>
                  </a:lnTo>
                  <a:lnTo>
                    <a:pt x="46986" y="380100"/>
                  </a:lnTo>
                  <a:lnTo>
                    <a:pt x="46161" y="379494"/>
                  </a:lnTo>
                  <a:lnTo>
                    <a:pt x="44440" y="375580"/>
                  </a:lnTo>
                  <a:lnTo>
                    <a:pt x="35214" y="322972"/>
                  </a:lnTo>
                  <a:lnTo>
                    <a:pt x="17371" y="263370"/>
                  </a:lnTo>
                  <a:lnTo>
                    <a:pt x="11772" y="212562"/>
                  </a:lnTo>
                  <a:lnTo>
                    <a:pt x="2645" y="150227"/>
                  </a:lnTo>
                  <a:lnTo>
                    <a:pt x="0" y="101179"/>
                  </a:lnTo>
                  <a:lnTo>
                    <a:pt x="2226" y="42091"/>
                  </a:lnTo>
                  <a:lnTo>
                    <a:pt x="4622" y="27812"/>
                  </a:lnTo>
                  <a:lnTo>
                    <a:pt x="9729" y="17123"/>
                  </a:lnTo>
                  <a:lnTo>
                    <a:pt x="24763" y="2127"/>
                  </a:lnTo>
                  <a:lnTo>
                    <a:pt x="34854" y="0"/>
                  </a:lnTo>
                  <a:lnTo>
                    <a:pt x="58546" y="3875"/>
                  </a:lnTo>
                  <a:lnTo>
                    <a:pt x="92602" y="24800"/>
                  </a:lnTo>
                  <a:lnTo>
                    <a:pt x="133212" y="63312"/>
                  </a:lnTo>
                  <a:lnTo>
                    <a:pt x="145544" y="83877"/>
                  </a:lnTo>
                  <a:lnTo>
                    <a:pt x="153475" y="120774"/>
                  </a:lnTo>
                  <a:lnTo>
                    <a:pt x="151078" y="130571"/>
                  </a:lnTo>
                  <a:lnTo>
                    <a:pt x="145971" y="138271"/>
                  </a:lnTo>
                  <a:lnTo>
                    <a:pt x="130938" y="149947"/>
                  </a:lnTo>
                  <a:lnTo>
                    <a:pt x="112558" y="159036"/>
                  </a:lnTo>
                  <a:lnTo>
                    <a:pt x="56562" y="169688"/>
                  </a:lnTo>
                  <a:lnTo>
                    <a:pt x="30472" y="178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15964" y="1518298"/>
              <a:ext cx="127178" cy="140784"/>
            </a:xfrm>
            <a:custGeom>
              <a:avLst/>
              <a:gdLst/>
              <a:ahLst/>
              <a:cxnLst/>
              <a:rect l="0" t="0" r="0" b="0"/>
              <a:pathLst>
                <a:path w="127178" h="140784">
                  <a:moveTo>
                    <a:pt x="121486" y="8334"/>
                  </a:moveTo>
                  <a:lnTo>
                    <a:pt x="84008" y="0"/>
                  </a:lnTo>
                  <a:lnTo>
                    <a:pt x="60376" y="1120"/>
                  </a:lnTo>
                  <a:lnTo>
                    <a:pt x="38174" y="9417"/>
                  </a:lnTo>
                  <a:lnTo>
                    <a:pt x="11533" y="32831"/>
                  </a:lnTo>
                  <a:lnTo>
                    <a:pt x="2428" y="55096"/>
                  </a:lnTo>
                  <a:lnTo>
                    <a:pt x="0" y="67585"/>
                  </a:lnTo>
                  <a:lnTo>
                    <a:pt x="3542" y="90819"/>
                  </a:lnTo>
                  <a:lnTo>
                    <a:pt x="18689" y="120511"/>
                  </a:lnTo>
                  <a:lnTo>
                    <a:pt x="24879" y="128742"/>
                  </a:lnTo>
                  <a:lnTo>
                    <a:pt x="44235" y="137888"/>
                  </a:lnTo>
                  <a:lnTo>
                    <a:pt x="67265" y="140783"/>
                  </a:lnTo>
                  <a:lnTo>
                    <a:pt x="89199" y="138170"/>
                  </a:lnTo>
                  <a:lnTo>
                    <a:pt x="107526" y="129989"/>
                  </a:lnTo>
                  <a:lnTo>
                    <a:pt x="115689" y="124533"/>
                  </a:lnTo>
                  <a:lnTo>
                    <a:pt x="121131" y="116215"/>
                  </a:lnTo>
                  <a:lnTo>
                    <a:pt x="127177" y="94496"/>
                  </a:lnTo>
                  <a:lnTo>
                    <a:pt x="124992" y="61549"/>
                  </a:lnTo>
                  <a:lnTo>
                    <a:pt x="116806" y="43293"/>
                  </a:lnTo>
                  <a:lnTo>
                    <a:pt x="89901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90093" y="1473989"/>
              <a:ext cx="245084" cy="190462"/>
            </a:xfrm>
            <a:custGeom>
              <a:avLst/>
              <a:gdLst/>
              <a:ahLst/>
              <a:cxnLst/>
              <a:rect l="0" t="0" r="0" b="0"/>
              <a:pathLst>
                <a:path w="245084" h="190462">
                  <a:moveTo>
                    <a:pt x="0" y="42114"/>
                  </a:moveTo>
                  <a:lnTo>
                    <a:pt x="0" y="96259"/>
                  </a:lnTo>
                  <a:lnTo>
                    <a:pt x="5589" y="145616"/>
                  </a:lnTo>
                  <a:lnTo>
                    <a:pt x="20243" y="172867"/>
                  </a:lnTo>
                  <a:lnTo>
                    <a:pt x="27534" y="177246"/>
                  </a:lnTo>
                  <a:lnTo>
                    <a:pt x="44992" y="178992"/>
                  </a:lnTo>
                  <a:lnTo>
                    <a:pt x="61331" y="172749"/>
                  </a:lnTo>
                  <a:lnTo>
                    <a:pt x="68963" y="167808"/>
                  </a:lnTo>
                  <a:lnTo>
                    <a:pt x="80563" y="152960"/>
                  </a:lnTo>
                  <a:lnTo>
                    <a:pt x="103131" y="114833"/>
                  </a:lnTo>
                  <a:lnTo>
                    <a:pt x="108528" y="111650"/>
                  </a:lnTo>
                  <a:lnTo>
                    <a:pt x="113296" y="113038"/>
                  </a:lnTo>
                  <a:lnTo>
                    <a:pt x="121714" y="123939"/>
                  </a:lnTo>
                  <a:lnTo>
                    <a:pt x="145822" y="169526"/>
                  </a:lnTo>
                  <a:lnTo>
                    <a:pt x="161906" y="183750"/>
                  </a:lnTo>
                  <a:lnTo>
                    <a:pt x="171108" y="189180"/>
                  </a:lnTo>
                  <a:lnTo>
                    <a:pt x="180752" y="190461"/>
                  </a:lnTo>
                  <a:lnTo>
                    <a:pt x="200827" y="185645"/>
                  </a:lnTo>
                  <a:lnTo>
                    <a:pt x="226270" y="169780"/>
                  </a:lnTo>
                  <a:lnTo>
                    <a:pt x="238215" y="147597"/>
                  </a:lnTo>
                  <a:lnTo>
                    <a:pt x="245083" y="118242"/>
                  </a:lnTo>
                  <a:lnTo>
                    <a:pt x="239961" y="54855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95419" y="1490021"/>
              <a:ext cx="136872" cy="166049"/>
            </a:xfrm>
            <a:custGeom>
              <a:avLst/>
              <a:gdLst/>
              <a:ahLst/>
              <a:cxnLst/>
              <a:rect l="0" t="0" r="0" b="0"/>
              <a:pathLst>
                <a:path w="136872" h="166049">
                  <a:moveTo>
                    <a:pt x="0" y="57668"/>
                  </a:moveTo>
                  <a:lnTo>
                    <a:pt x="37478" y="66001"/>
                  </a:lnTo>
                  <a:lnTo>
                    <a:pt x="49552" y="66733"/>
                  </a:lnTo>
                  <a:lnTo>
                    <a:pt x="69207" y="61307"/>
                  </a:lnTo>
                  <a:lnTo>
                    <a:pt x="100888" y="38759"/>
                  </a:lnTo>
                  <a:lnTo>
                    <a:pt x="103524" y="31024"/>
                  </a:lnTo>
                  <a:lnTo>
                    <a:pt x="100213" y="13071"/>
                  </a:lnTo>
                  <a:lnTo>
                    <a:pt x="93715" y="6879"/>
                  </a:lnTo>
                  <a:lnTo>
                    <a:pt x="74017" y="0"/>
                  </a:lnTo>
                  <a:lnTo>
                    <a:pt x="64553" y="505"/>
                  </a:lnTo>
                  <a:lnTo>
                    <a:pt x="47797" y="7306"/>
                  </a:lnTo>
                  <a:lnTo>
                    <a:pt x="25211" y="29877"/>
                  </a:lnTo>
                  <a:lnTo>
                    <a:pt x="9290" y="58792"/>
                  </a:lnTo>
                  <a:lnTo>
                    <a:pt x="7249" y="79224"/>
                  </a:lnTo>
                  <a:lnTo>
                    <a:pt x="15470" y="120937"/>
                  </a:lnTo>
                  <a:lnTo>
                    <a:pt x="30580" y="146864"/>
                  </a:lnTo>
                  <a:lnTo>
                    <a:pt x="46347" y="158922"/>
                  </a:lnTo>
                  <a:lnTo>
                    <a:pt x="55464" y="163775"/>
                  </a:lnTo>
                  <a:lnTo>
                    <a:pt x="81193" y="166048"/>
                  </a:lnTo>
                  <a:lnTo>
                    <a:pt x="116084" y="160750"/>
                  </a:lnTo>
                  <a:lnTo>
                    <a:pt x="136871" y="152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95461" y="1492144"/>
              <a:ext cx="94757" cy="177895"/>
            </a:xfrm>
            <a:custGeom>
              <a:avLst/>
              <a:gdLst/>
              <a:ahLst/>
              <a:cxnLst/>
              <a:rect l="0" t="0" r="0" b="0"/>
              <a:pathLst>
                <a:path w="94757" h="177895">
                  <a:moveTo>
                    <a:pt x="0" y="55545"/>
                  </a:moveTo>
                  <a:lnTo>
                    <a:pt x="14654" y="114162"/>
                  </a:lnTo>
                  <a:lnTo>
                    <a:pt x="29367" y="158760"/>
                  </a:lnTo>
                  <a:lnTo>
                    <a:pt x="40738" y="175898"/>
                  </a:lnTo>
                  <a:lnTo>
                    <a:pt x="43536" y="177894"/>
                  </a:lnTo>
                  <a:lnTo>
                    <a:pt x="44232" y="175715"/>
                  </a:lnTo>
                  <a:lnTo>
                    <a:pt x="27584" y="117738"/>
                  </a:lnTo>
                  <a:lnTo>
                    <a:pt x="5250" y="62825"/>
                  </a:lnTo>
                  <a:lnTo>
                    <a:pt x="3500" y="49870"/>
                  </a:lnTo>
                  <a:lnTo>
                    <a:pt x="7794" y="29236"/>
                  </a:lnTo>
                  <a:lnTo>
                    <a:pt x="12215" y="20458"/>
                  </a:lnTo>
                  <a:lnTo>
                    <a:pt x="26486" y="7585"/>
                  </a:lnTo>
                  <a:lnTo>
                    <a:pt x="35204" y="2515"/>
                  </a:lnTo>
                  <a:lnTo>
                    <a:pt x="54251" y="0"/>
                  </a:lnTo>
                  <a:lnTo>
                    <a:pt x="94756" y="2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32331" y="166350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418061" y="2137285"/>
            <a:ext cx="1060901" cy="736995"/>
            <a:chOff x="2418061" y="2137285"/>
            <a:chExt cx="1060901" cy="736995"/>
          </a:xfrm>
        </p:grpSpPr>
        <p:sp>
          <p:nvSpPr>
            <p:cNvPr id="65" name="Freeform 64"/>
            <p:cNvSpPr/>
            <p:nvPr/>
          </p:nvSpPr>
          <p:spPr>
            <a:xfrm>
              <a:off x="2418061" y="2137285"/>
              <a:ext cx="214064" cy="736995"/>
            </a:xfrm>
            <a:custGeom>
              <a:avLst/>
              <a:gdLst/>
              <a:ahLst/>
              <a:cxnLst/>
              <a:rect l="0" t="0" r="0" b="0"/>
              <a:pathLst>
                <a:path w="214064" h="736995">
                  <a:moveTo>
                    <a:pt x="214063" y="0"/>
                  </a:moveTo>
                  <a:lnTo>
                    <a:pt x="155328" y="56395"/>
                  </a:lnTo>
                  <a:lnTo>
                    <a:pt x="104654" y="91278"/>
                  </a:lnTo>
                  <a:lnTo>
                    <a:pt x="74255" y="128904"/>
                  </a:lnTo>
                  <a:lnTo>
                    <a:pt x="48839" y="180183"/>
                  </a:lnTo>
                  <a:lnTo>
                    <a:pt x="32208" y="235373"/>
                  </a:lnTo>
                  <a:lnTo>
                    <a:pt x="14106" y="297024"/>
                  </a:lnTo>
                  <a:lnTo>
                    <a:pt x="0" y="356979"/>
                  </a:lnTo>
                  <a:lnTo>
                    <a:pt x="1590" y="416741"/>
                  </a:lnTo>
                  <a:lnTo>
                    <a:pt x="6237" y="473606"/>
                  </a:lnTo>
                  <a:lnTo>
                    <a:pt x="12484" y="529899"/>
                  </a:lnTo>
                  <a:lnTo>
                    <a:pt x="30529" y="584909"/>
                  </a:lnTo>
                  <a:lnTo>
                    <a:pt x="63479" y="641621"/>
                  </a:lnTo>
                  <a:lnTo>
                    <a:pt x="105297" y="696290"/>
                  </a:lnTo>
                  <a:lnTo>
                    <a:pt x="132180" y="726528"/>
                  </a:lnTo>
                  <a:lnTo>
                    <a:pt x="150892" y="7369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34556" y="2533605"/>
              <a:ext cx="281838" cy="259521"/>
            </a:xfrm>
            <a:custGeom>
              <a:avLst/>
              <a:gdLst/>
              <a:ahLst/>
              <a:cxnLst/>
              <a:rect l="0" t="0" r="0" b="0"/>
              <a:pathLst>
                <a:path w="281838" h="259521">
                  <a:moveTo>
                    <a:pt x="208138" y="109048"/>
                  </a:moveTo>
                  <a:lnTo>
                    <a:pt x="189010" y="55172"/>
                  </a:lnTo>
                  <a:lnTo>
                    <a:pt x="177800" y="34800"/>
                  </a:lnTo>
                  <a:lnTo>
                    <a:pt x="161899" y="20287"/>
                  </a:lnTo>
                  <a:lnTo>
                    <a:pt x="123095" y="1437"/>
                  </a:lnTo>
                  <a:lnTo>
                    <a:pt x="99371" y="0"/>
                  </a:lnTo>
                  <a:lnTo>
                    <a:pt x="74399" y="4430"/>
                  </a:lnTo>
                  <a:lnTo>
                    <a:pt x="51602" y="14198"/>
                  </a:lnTo>
                  <a:lnTo>
                    <a:pt x="24627" y="38440"/>
                  </a:lnTo>
                  <a:lnTo>
                    <a:pt x="15443" y="60899"/>
                  </a:lnTo>
                  <a:lnTo>
                    <a:pt x="1828" y="119951"/>
                  </a:lnTo>
                  <a:lnTo>
                    <a:pt x="0" y="158162"/>
                  </a:lnTo>
                  <a:lnTo>
                    <a:pt x="12388" y="213868"/>
                  </a:lnTo>
                  <a:lnTo>
                    <a:pt x="27955" y="240191"/>
                  </a:lnTo>
                  <a:lnTo>
                    <a:pt x="43829" y="252342"/>
                  </a:lnTo>
                  <a:lnTo>
                    <a:pt x="52975" y="257219"/>
                  </a:lnTo>
                  <a:lnTo>
                    <a:pt x="72496" y="259520"/>
                  </a:lnTo>
                  <a:lnTo>
                    <a:pt x="113624" y="251464"/>
                  </a:lnTo>
                  <a:lnTo>
                    <a:pt x="139450" y="236383"/>
                  </a:lnTo>
                  <a:lnTo>
                    <a:pt x="161920" y="217097"/>
                  </a:lnTo>
                  <a:lnTo>
                    <a:pt x="177806" y="190975"/>
                  </a:lnTo>
                  <a:lnTo>
                    <a:pt x="189922" y="155419"/>
                  </a:lnTo>
                  <a:lnTo>
                    <a:pt x="192484" y="151660"/>
                  </a:lnTo>
                  <a:lnTo>
                    <a:pt x="194193" y="153834"/>
                  </a:lnTo>
                  <a:lnTo>
                    <a:pt x="198430" y="167557"/>
                  </a:lnTo>
                  <a:lnTo>
                    <a:pt x="215140" y="193844"/>
                  </a:lnTo>
                  <a:lnTo>
                    <a:pt x="232307" y="209516"/>
                  </a:lnTo>
                  <a:lnTo>
                    <a:pt x="251635" y="218041"/>
                  </a:lnTo>
                  <a:lnTo>
                    <a:pt x="281837" y="224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32207" y="2284683"/>
              <a:ext cx="260498" cy="540085"/>
            </a:xfrm>
            <a:custGeom>
              <a:avLst/>
              <a:gdLst/>
              <a:ahLst/>
              <a:cxnLst/>
              <a:rect l="0" t="0" r="0" b="0"/>
              <a:pathLst>
                <a:path w="260498" h="540085">
                  <a:moveTo>
                    <a:pt x="0" y="0"/>
                  </a:moveTo>
                  <a:lnTo>
                    <a:pt x="5589" y="58617"/>
                  </a:lnTo>
                  <a:lnTo>
                    <a:pt x="18211" y="118334"/>
                  </a:lnTo>
                  <a:lnTo>
                    <a:pt x="20495" y="172464"/>
                  </a:lnTo>
                  <a:lnTo>
                    <a:pt x="28182" y="229386"/>
                  </a:lnTo>
                  <a:lnTo>
                    <a:pt x="34032" y="289503"/>
                  </a:lnTo>
                  <a:lnTo>
                    <a:pt x="40518" y="347045"/>
                  </a:lnTo>
                  <a:lnTo>
                    <a:pt x="41799" y="406331"/>
                  </a:lnTo>
                  <a:lnTo>
                    <a:pt x="40851" y="440799"/>
                  </a:lnTo>
                  <a:lnTo>
                    <a:pt x="38932" y="441265"/>
                  </a:lnTo>
                  <a:lnTo>
                    <a:pt x="36483" y="438066"/>
                  </a:lnTo>
                  <a:lnTo>
                    <a:pt x="33037" y="411208"/>
                  </a:lnTo>
                  <a:lnTo>
                    <a:pt x="43229" y="358048"/>
                  </a:lnTo>
                  <a:lnTo>
                    <a:pt x="46367" y="347493"/>
                  </a:lnTo>
                  <a:lnTo>
                    <a:pt x="59212" y="329527"/>
                  </a:lnTo>
                  <a:lnTo>
                    <a:pt x="76619" y="314913"/>
                  </a:lnTo>
                  <a:lnTo>
                    <a:pt x="96054" y="304518"/>
                  </a:lnTo>
                  <a:lnTo>
                    <a:pt x="132315" y="297678"/>
                  </a:lnTo>
                  <a:lnTo>
                    <a:pt x="167106" y="301241"/>
                  </a:lnTo>
                  <a:lnTo>
                    <a:pt x="185794" y="309750"/>
                  </a:lnTo>
                  <a:lnTo>
                    <a:pt x="216854" y="334277"/>
                  </a:lnTo>
                  <a:lnTo>
                    <a:pt x="244350" y="377293"/>
                  </a:lnTo>
                  <a:lnTo>
                    <a:pt x="257103" y="411268"/>
                  </a:lnTo>
                  <a:lnTo>
                    <a:pt x="260497" y="437030"/>
                  </a:lnTo>
                  <a:lnTo>
                    <a:pt x="255767" y="457838"/>
                  </a:lnTo>
                  <a:lnTo>
                    <a:pt x="222709" y="521135"/>
                  </a:lnTo>
                  <a:lnTo>
                    <a:pt x="206606" y="533043"/>
                  </a:lnTo>
                  <a:lnTo>
                    <a:pt x="197399" y="537856"/>
                  </a:lnTo>
                  <a:lnTo>
                    <a:pt x="174690" y="540084"/>
                  </a:lnTo>
                  <a:lnTo>
                    <a:pt x="127573" y="531983"/>
                  </a:lnTo>
                  <a:lnTo>
                    <a:pt x="73862" y="507371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53305" y="2200455"/>
              <a:ext cx="225657" cy="673825"/>
            </a:xfrm>
            <a:custGeom>
              <a:avLst/>
              <a:gdLst/>
              <a:ahLst/>
              <a:cxnLst/>
              <a:rect l="0" t="0" r="0" b="0"/>
              <a:pathLst>
                <a:path w="225657" h="673825">
                  <a:moveTo>
                    <a:pt x="0" y="0"/>
                  </a:moveTo>
                  <a:lnTo>
                    <a:pt x="59593" y="49499"/>
                  </a:lnTo>
                  <a:lnTo>
                    <a:pt x="108791" y="106693"/>
                  </a:lnTo>
                  <a:lnTo>
                    <a:pt x="143889" y="163703"/>
                  </a:lnTo>
                  <a:lnTo>
                    <a:pt x="171966" y="218037"/>
                  </a:lnTo>
                  <a:lnTo>
                    <a:pt x="196922" y="273830"/>
                  </a:lnTo>
                  <a:lnTo>
                    <a:pt x="217178" y="336707"/>
                  </a:lnTo>
                  <a:lnTo>
                    <a:pt x="225656" y="375326"/>
                  </a:lnTo>
                  <a:lnTo>
                    <a:pt x="221930" y="436771"/>
                  </a:lnTo>
                  <a:lnTo>
                    <a:pt x="212857" y="490475"/>
                  </a:lnTo>
                  <a:lnTo>
                    <a:pt x="196372" y="552497"/>
                  </a:lnTo>
                  <a:lnTo>
                    <a:pt x="181293" y="605102"/>
                  </a:lnTo>
                  <a:lnTo>
                    <a:pt x="156997" y="640449"/>
                  </a:lnTo>
                  <a:lnTo>
                    <a:pt x="142834" y="659646"/>
                  </a:lnTo>
                  <a:lnTo>
                    <a:pt x="136871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3437686" y="2108260"/>
            <a:ext cx="236760" cy="155692"/>
          </a:xfrm>
          <a:custGeom>
            <a:avLst/>
            <a:gdLst/>
            <a:ahLst/>
            <a:cxnLst/>
            <a:rect l="0" t="0" r="0" b="0"/>
            <a:pathLst>
              <a:path w="236760" h="155692">
                <a:moveTo>
                  <a:pt x="5132" y="39553"/>
                </a:moveTo>
                <a:lnTo>
                  <a:pt x="19787" y="83516"/>
                </a:lnTo>
                <a:lnTo>
                  <a:pt x="20224" y="103546"/>
                </a:lnTo>
                <a:lnTo>
                  <a:pt x="15092" y="155691"/>
                </a:lnTo>
                <a:lnTo>
                  <a:pt x="12942" y="155583"/>
                </a:lnTo>
                <a:lnTo>
                  <a:pt x="10339" y="152001"/>
                </a:lnTo>
                <a:lnTo>
                  <a:pt x="0" y="92439"/>
                </a:lnTo>
                <a:lnTo>
                  <a:pt x="1792" y="60682"/>
                </a:lnTo>
                <a:lnTo>
                  <a:pt x="14048" y="19680"/>
                </a:lnTo>
                <a:lnTo>
                  <a:pt x="25082" y="3035"/>
                </a:lnTo>
                <a:lnTo>
                  <a:pt x="32470" y="0"/>
                </a:lnTo>
                <a:lnTo>
                  <a:pt x="40905" y="316"/>
                </a:lnTo>
                <a:lnTo>
                  <a:pt x="50038" y="2866"/>
                </a:lnTo>
                <a:lnTo>
                  <a:pt x="66424" y="15059"/>
                </a:lnTo>
                <a:lnTo>
                  <a:pt x="80336" y="32176"/>
                </a:lnTo>
                <a:lnTo>
                  <a:pt x="90419" y="51482"/>
                </a:lnTo>
                <a:lnTo>
                  <a:pt x="98018" y="91519"/>
                </a:lnTo>
                <a:lnTo>
                  <a:pt x="114470" y="28245"/>
                </a:lnTo>
                <a:lnTo>
                  <a:pt x="120138" y="20316"/>
                </a:lnTo>
                <a:lnTo>
                  <a:pt x="135795" y="8386"/>
                </a:lnTo>
                <a:lnTo>
                  <a:pt x="157571" y="5424"/>
                </a:lnTo>
                <a:lnTo>
                  <a:pt x="169929" y="6272"/>
                </a:lnTo>
                <a:lnTo>
                  <a:pt x="189899" y="16573"/>
                </a:lnTo>
                <a:lnTo>
                  <a:pt x="205404" y="32849"/>
                </a:lnTo>
                <a:lnTo>
                  <a:pt x="228846" y="82171"/>
                </a:lnTo>
                <a:lnTo>
                  <a:pt x="235717" y="136470"/>
                </a:lnTo>
                <a:lnTo>
                  <a:pt x="236759" y="15536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211399" y="2432082"/>
            <a:ext cx="200042" cy="126344"/>
            <a:chOff x="4211399" y="2432082"/>
            <a:chExt cx="200042" cy="126344"/>
          </a:xfrm>
        </p:grpSpPr>
        <p:sp>
          <p:nvSpPr>
            <p:cNvPr id="71" name="Freeform 70"/>
            <p:cNvSpPr/>
            <p:nvPr/>
          </p:nvSpPr>
          <p:spPr>
            <a:xfrm>
              <a:off x="4211399" y="2432082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9066"/>
                  </a:lnTo>
                  <a:lnTo>
                    <a:pt x="4630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53513" y="2537367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41159" y="11179"/>
                  </a:lnTo>
                  <a:lnTo>
                    <a:pt x="102786" y="18131"/>
                  </a:lnTo>
                  <a:lnTo>
                    <a:pt x="40927" y="2047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655108" y="2183363"/>
            <a:ext cx="1272437" cy="544873"/>
            <a:chOff x="4655108" y="2183363"/>
            <a:chExt cx="1272437" cy="544873"/>
          </a:xfrm>
        </p:grpSpPr>
        <p:sp>
          <p:nvSpPr>
            <p:cNvPr id="74" name="Freeform 73"/>
            <p:cNvSpPr/>
            <p:nvPr/>
          </p:nvSpPr>
          <p:spPr>
            <a:xfrm>
              <a:off x="4655108" y="2352194"/>
              <a:ext cx="282758" cy="376042"/>
            </a:xfrm>
            <a:custGeom>
              <a:avLst/>
              <a:gdLst/>
              <a:ahLst/>
              <a:cxnLst/>
              <a:rect l="0" t="0" r="0" b="0"/>
              <a:pathLst>
                <a:path w="282758" h="376042">
                  <a:moveTo>
                    <a:pt x="240643" y="143059"/>
                  </a:moveTo>
                  <a:lnTo>
                    <a:pt x="237523" y="100368"/>
                  </a:lnTo>
                  <a:lnTo>
                    <a:pt x="226071" y="69189"/>
                  </a:lnTo>
                  <a:lnTo>
                    <a:pt x="201240" y="32801"/>
                  </a:lnTo>
                  <a:lnTo>
                    <a:pt x="175156" y="10305"/>
                  </a:lnTo>
                  <a:lnTo>
                    <a:pt x="152266" y="2169"/>
                  </a:lnTo>
                  <a:lnTo>
                    <a:pt x="139611" y="0"/>
                  </a:lnTo>
                  <a:lnTo>
                    <a:pt x="116191" y="3828"/>
                  </a:lnTo>
                  <a:lnTo>
                    <a:pt x="86395" y="19138"/>
                  </a:lnTo>
                  <a:lnTo>
                    <a:pt x="55366" y="45272"/>
                  </a:lnTo>
                  <a:lnTo>
                    <a:pt x="27877" y="88605"/>
                  </a:lnTo>
                  <a:lnTo>
                    <a:pt x="6141" y="148410"/>
                  </a:lnTo>
                  <a:lnTo>
                    <a:pt x="0" y="211490"/>
                  </a:lnTo>
                  <a:lnTo>
                    <a:pt x="1906" y="274037"/>
                  </a:lnTo>
                  <a:lnTo>
                    <a:pt x="13201" y="326469"/>
                  </a:lnTo>
                  <a:lnTo>
                    <a:pt x="28843" y="356760"/>
                  </a:lnTo>
                  <a:lnTo>
                    <a:pt x="44734" y="369839"/>
                  </a:lnTo>
                  <a:lnTo>
                    <a:pt x="53885" y="374964"/>
                  </a:lnTo>
                  <a:lnTo>
                    <a:pt x="62325" y="376041"/>
                  </a:lnTo>
                  <a:lnTo>
                    <a:pt x="105478" y="360596"/>
                  </a:lnTo>
                  <a:lnTo>
                    <a:pt x="122468" y="347367"/>
                  </a:lnTo>
                  <a:lnTo>
                    <a:pt x="158444" y="307398"/>
                  </a:lnTo>
                  <a:lnTo>
                    <a:pt x="180324" y="252741"/>
                  </a:lnTo>
                  <a:lnTo>
                    <a:pt x="193720" y="198694"/>
                  </a:lnTo>
                  <a:lnTo>
                    <a:pt x="197104" y="166303"/>
                  </a:lnTo>
                  <a:lnTo>
                    <a:pt x="197579" y="167913"/>
                  </a:lnTo>
                  <a:lnTo>
                    <a:pt x="201565" y="226350"/>
                  </a:lnTo>
                  <a:lnTo>
                    <a:pt x="213077" y="258595"/>
                  </a:lnTo>
                  <a:lnTo>
                    <a:pt x="237927" y="295343"/>
                  </a:lnTo>
                  <a:lnTo>
                    <a:pt x="282757" y="322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11219" y="2197742"/>
              <a:ext cx="195103" cy="121427"/>
            </a:xfrm>
            <a:custGeom>
              <a:avLst/>
              <a:gdLst/>
              <a:ahLst/>
              <a:cxnLst/>
              <a:rect l="0" t="0" r="0" b="0"/>
              <a:pathLst>
                <a:path w="195103" h="121427">
                  <a:moveTo>
                    <a:pt x="5589" y="34299"/>
                  </a:moveTo>
                  <a:lnTo>
                    <a:pt x="0" y="51067"/>
                  </a:lnTo>
                  <a:lnTo>
                    <a:pt x="2113" y="83851"/>
                  </a:lnTo>
                  <a:lnTo>
                    <a:pt x="10968" y="121426"/>
                  </a:lnTo>
                  <a:lnTo>
                    <a:pt x="8760" y="116306"/>
                  </a:lnTo>
                  <a:lnTo>
                    <a:pt x="6007" y="63281"/>
                  </a:lnTo>
                  <a:lnTo>
                    <a:pt x="8114" y="38991"/>
                  </a:lnTo>
                  <a:lnTo>
                    <a:pt x="16850" y="20397"/>
                  </a:lnTo>
                  <a:lnTo>
                    <a:pt x="24795" y="15672"/>
                  </a:lnTo>
                  <a:lnTo>
                    <a:pt x="46100" y="13542"/>
                  </a:lnTo>
                  <a:lnTo>
                    <a:pt x="54823" y="16952"/>
                  </a:lnTo>
                  <a:lnTo>
                    <a:pt x="67635" y="30099"/>
                  </a:lnTo>
                  <a:lnTo>
                    <a:pt x="81425" y="57231"/>
                  </a:lnTo>
                  <a:lnTo>
                    <a:pt x="84222" y="58946"/>
                  </a:lnTo>
                  <a:lnTo>
                    <a:pt x="86087" y="55410"/>
                  </a:lnTo>
                  <a:lnTo>
                    <a:pt x="94670" y="21701"/>
                  </a:lnTo>
                  <a:lnTo>
                    <a:pt x="100071" y="14202"/>
                  </a:lnTo>
                  <a:lnTo>
                    <a:pt x="115431" y="2751"/>
                  </a:lnTo>
                  <a:lnTo>
                    <a:pt x="133956" y="0"/>
                  </a:lnTo>
                  <a:lnTo>
                    <a:pt x="143810" y="905"/>
                  </a:lnTo>
                  <a:lnTo>
                    <a:pt x="160997" y="8149"/>
                  </a:lnTo>
                  <a:lnTo>
                    <a:pt x="168856" y="13356"/>
                  </a:lnTo>
                  <a:lnTo>
                    <a:pt x="180707" y="28500"/>
                  </a:lnTo>
                  <a:lnTo>
                    <a:pt x="188704" y="48099"/>
                  </a:lnTo>
                  <a:lnTo>
                    <a:pt x="195102" y="1079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21830" y="2210984"/>
              <a:ext cx="294066" cy="511833"/>
            </a:xfrm>
            <a:custGeom>
              <a:avLst/>
              <a:gdLst/>
              <a:ahLst/>
              <a:cxnLst/>
              <a:rect l="0" t="0" r="0" b="0"/>
              <a:pathLst>
                <a:path w="294066" h="51183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7998"/>
                  </a:lnTo>
                  <a:lnTo>
                    <a:pt x="21183" y="161973"/>
                  </a:lnTo>
                  <a:lnTo>
                    <a:pt x="26737" y="217695"/>
                  </a:lnTo>
                  <a:lnTo>
                    <a:pt x="37886" y="273762"/>
                  </a:lnTo>
                  <a:lnTo>
                    <a:pt x="45764" y="329897"/>
                  </a:lnTo>
                  <a:lnTo>
                    <a:pt x="54556" y="386046"/>
                  </a:lnTo>
                  <a:lnTo>
                    <a:pt x="57505" y="442197"/>
                  </a:lnTo>
                  <a:lnTo>
                    <a:pt x="57748" y="456235"/>
                  </a:lnTo>
                  <a:lnTo>
                    <a:pt x="56739" y="460914"/>
                  </a:lnTo>
                  <a:lnTo>
                    <a:pt x="54897" y="459354"/>
                  </a:lnTo>
                  <a:lnTo>
                    <a:pt x="50900" y="445143"/>
                  </a:lnTo>
                  <a:lnTo>
                    <a:pt x="48124" y="384584"/>
                  </a:lnTo>
                  <a:lnTo>
                    <a:pt x="48956" y="323539"/>
                  </a:lnTo>
                  <a:lnTo>
                    <a:pt x="57303" y="287716"/>
                  </a:lnTo>
                  <a:lnTo>
                    <a:pt x="67958" y="269813"/>
                  </a:lnTo>
                  <a:lnTo>
                    <a:pt x="83612" y="257177"/>
                  </a:lnTo>
                  <a:lnTo>
                    <a:pt x="122257" y="239534"/>
                  </a:lnTo>
                  <a:lnTo>
                    <a:pt x="142839" y="238261"/>
                  </a:lnTo>
                  <a:lnTo>
                    <a:pt x="184649" y="246975"/>
                  </a:lnTo>
                  <a:lnTo>
                    <a:pt x="210592" y="262171"/>
                  </a:lnTo>
                  <a:lnTo>
                    <a:pt x="254583" y="302034"/>
                  </a:lnTo>
                  <a:lnTo>
                    <a:pt x="274399" y="338341"/>
                  </a:lnTo>
                  <a:lnTo>
                    <a:pt x="293181" y="389743"/>
                  </a:lnTo>
                  <a:lnTo>
                    <a:pt x="294065" y="410695"/>
                  </a:lnTo>
                  <a:lnTo>
                    <a:pt x="289388" y="431706"/>
                  </a:lnTo>
                  <a:lnTo>
                    <a:pt x="273602" y="462095"/>
                  </a:lnTo>
                  <a:lnTo>
                    <a:pt x="252937" y="486437"/>
                  </a:lnTo>
                  <a:lnTo>
                    <a:pt x="234845" y="501244"/>
                  </a:lnTo>
                  <a:lnTo>
                    <a:pt x="211986" y="509384"/>
                  </a:lnTo>
                  <a:lnTo>
                    <a:pt x="187398" y="511832"/>
                  </a:lnTo>
                  <a:lnTo>
                    <a:pt x="132303" y="500861"/>
                  </a:lnTo>
                  <a:lnTo>
                    <a:pt x="85577" y="475846"/>
                  </a:lnTo>
                  <a:lnTo>
                    <a:pt x="6876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43274" y="2183363"/>
              <a:ext cx="284271" cy="136493"/>
            </a:xfrm>
            <a:custGeom>
              <a:avLst/>
              <a:gdLst/>
              <a:ahLst/>
              <a:cxnLst/>
              <a:rect l="0" t="0" r="0" b="0"/>
              <a:pathLst>
                <a:path w="284271" h="136493">
                  <a:moveTo>
                    <a:pt x="0" y="48678"/>
                  </a:moveTo>
                  <a:lnTo>
                    <a:pt x="3120" y="91370"/>
                  </a:lnTo>
                  <a:lnTo>
                    <a:pt x="15619" y="136492"/>
                  </a:lnTo>
                  <a:lnTo>
                    <a:pt x="5841" y="108162"/>
                  </a:lnTo>
                  <a:lnTo>
                    <a:pt x="1731" y="73582"/>
                  </a:lnTo>
                  <a:lnTo>
                    <a:pt x="6102" y="39289"/>
                  </a:lnTo>
                  <a:lnTo>
                    <a:pt x="17920" y="20719"/>
                  </a:lnTo>
                  <a:lnTo>
                    <a:pt x="25985" y="12491"/>
                  </a:lnTo>
                  <a:lnTo>
                    <a:pt x="34871" y="8176"/>
                  </a:lnTo>
                  <a:lnTo>
                    <a:pt x="54103" y="6501"/>
                  </a:lnTo>
                  <a:lnTo>
                    <a:pt x="71229" y="12775"/>
                  </a:lnTo>
                  <a:lnTo>
                    <a:pt x="79072" y="17724"/>
                  </a:lnTo>
                  <a:lnTo>
                    <a:pt x="90905" y="32581"/>
                  </a:lnTo>
                  <a:lnTo>
                    <a:pt x="113623" y="65125"/>
                  </a:lnTo>
                  <a:lnTo>
                    <a:pt x="117863" y="65492"/>
                  </a:lnTo>
                  <a:lnTo>
                    <a:pt x="120689" y="61057"/>
                  </a:lnTo>
                  <a:lnTo>
                    <a:pt x="126169" y="45991"/>
                  </a:lnTo>
                  <a:lnTo>
                    <a:pt x="155320" y="10182"/>
                  </a:lnTo>
                  <a:lnTo>
                    <a:pt x="175096" y="2323"/>
                  </a:lnTo>
                  <a:lnTo>
                    <a:pt x="198314" y="0"/>
                  </a:lnTo>
                  <a:lnTo>
                    <a:pt x="220331" y="2867"/>
                  </a:lnTo>
                  <a:lnTo>
                    <a:pt x="228776" y="7609"/>
                  </a:lnTo>
                  <a:lnTo>
                    <a:pt x="260483" y="44613"/>
                  </a:lnTo>
                  <a:lnTo>
                    <a:pt x="267849" y="65199"/>
                  </a:lnTo>
                  <a:lnTo>
                    <a:pt x="281557" y="123149"/>
                  </a:lnTo>
                  <a:lnTo>
                    <a:pt x="284270" y="132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260081" y="3327005"/>
            <a:ext cx="2372251" cy="831752"/>
            <a:chOff x="1260081" y="3327005"/>
            <a:chExt cx="2372251" cy="831752"/>
          </a:xfrm>
        </p:grpSpPr>
        <p:sp>
          <p:nvSpPr>
            <p:cNvPr id="79" name="Freeform 78"/>
            <p:cNvSpPr/>
            <p:nvPr/>
          </p:nvSpPr>
          <p:spPr>
            <a:xfrm>
              <a:off x="1483679" y="3528638"/>
              <a:ext cx="346446" cy="522080"/>
            </a:xfrm>
            <a:custGeom>
              <a:avLst/>
              <a:gdLst/>
              <a:ahLst/>
              <a:cxnLst/>
              <a:rect l="0" t="0" r="0" b="0"/>
              <a:pathLst>
                <a:path w="346446" h="522080">
                  <a:moveTo>
                    <a:pt x="232466" y="19465"/>
                  </a:moveTo>
                  <a:lnTo>
                    <a:pt x="173849" y="19465"/>
                  </a:lnTo>
                  <a:lnTo>
                    <a:pt x="114132" y="11132"/>
                  </a:lnTo>
                  <a:lnTo>
                    <a:pt x="53366" y="1990"/>
                  </a:lnTo>
                  <a:lnTo>
                    <a:pt x="27304" y="0"/>
                  </a:lnTo>
                  <a:lnTo>
                    <a:pt x="17312" y="2979"/>
                  </a:lnTo>
                  <a:lnTo>
                    <a:pt x="9481" y="8474"/>
                  </a:lnTo>
                  <a:lnTo>
                    <a:pt x="3091" y="15647"/>
                  </a:lnTo>
                  <a:lnTo>
                    <a:pt x="0" y="25109"/>
                  </a:lnTo>
                  <a:lnTo>
                    <a:pt x="1240" y="60782"/>
                  </a:lnTo>
                  <a:lnTo>
                    <a:pt x="12140" y="114757"/>
                  </a:lnTo>
                  <a:lnTo>
                    <a:pt x="19969" y="176069"/>
                  </a:lnTo>
                  <a:lnTo>
                    <a:pt x="22685" y="234929"/>
                  </a:lnTo>
                  <a:lnTo>
                    <a:pt x="27316" y="259116"/>
                  </a:lnTo>
                  <a:lnTo>
                    <a:pt x="30188" y="263461"/>
                  </a:lnTo>
                  <a:lnTo>
                    <a:pt x="33273" y="262847"/>
                  </a:lnTo>
                  <a:lnTo>
                    <a:pt x="79662" y="206082"/>
                  </a:lnTo>
                  <a:lnTo>
                    <a:pt x="97872" y="191703"/>
                  </a:lnTo>
                  <a:lnTo>
                    <a:pt x="120784" y="183753"/>
                  </a:lnTo>
                  <a:lnTo>
                    <a:pt x="173620" y="178649"/>
                  </a:lnTo>
                  <a:lnTo>
                    <a:pt x="209571" y="183354"/>
                  </a:lnTo>
                  <a:lnTo>
                    <a:pt x="263809" y="210226"/>
                  </a:lnTo>
                  <a:lnTo>
                    <a:pt x="283831" y="224740"/>
                  </a:lnTo>
                  <a:lnTo>
                    <a:pt x="323082" y="272838"/>
                  </a:lnTo>
                  <a:lnTo>
                    <a:pt x="338994" y="303939"/>
                  </a:lnTo>
                  <a:lnTo>
                    <a:pt x="346445" y="354294"/>
                  </a:lnTo>
                  <a:lnTo>
                    <a:pt x="344797" y="406182"/>
                  </a:lnTo>
                  <a:lnTo>
                    <a:pt x="333553" y="450573"/>
                  </a:lnTo>
                  <a:lnTo>
                    <a:pt x="317920" y="476964"/>
                  </a:lnTo>
                  <a:lnTo>
                    <a:pt x="298469" y="499601"/>
                  </a:lnTo>
                  <a:lnTo>
                    <a:pt x="272299" y="515537"/>
                  </a:lnTo>
                  <a:lnTo>
                    <a:pt x="236729" y="522079"/>
                  </a:lnTo>
                  <a:lnTo>
                    <a:pt x="191194" y="515884"/>
                  </a:lnTo>
                  <a:lnTo>
                    <a:pt x="137820" y="500012"/>
                  </a:lnTo>
                  <a:lnTo>
                    <a:pt x="99127" y="486179"/>
                  </a:lnTo>
                  <a:lnTo>
                    <a:pt x="85067" y="472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60081" y="3337533"/>
              <a:ext cx="213909" cy="758053"/>
            </a:xfrm>
            <a:custGeom>
              <a:avLst/>
              <a:gdLst/>
              <a:ahLst/>
              <a:cxnLst/>
              <a:rect l="0" t="0" r="0" b="0"/>
              <a:pathLst>
                <a:path w="213909" h="758053">
                  <a:moveTo>
                    <a:pt x="213908" y="0"/>
                  </a:moveTo>
                  <a:lnTo>
                    <a:pt x="189862" y="9575"/>
                  </a:lnTo>
                  <a:lnTo>
                    <a:pt x="133210" y="59899"/>
                  </a:lnTo>
                  <a:lnTo>
                    <a:pt x="91077" y="107386"/>
                  </a:lnTo>
                  <a:lnTo>
                    <a:pt x="64314" y="161324"/>
                  </a:lnTo>
                  <a:lnTo>
                    <a:pt x="32295" y="221330"/>
                  </a:lnTo>
                  <a:lnTo>
                    <a:pt x="14734" y="277599"/>
                  </a:lnTo>
                  <a:lnTo>
                    <a:pt x="0" y="339104"/>
                  </a:lnTo>
                  <a:lnTo>
                    <a:pt x="1466" y="396313"/>
                  </a:lnTo>
                  <a:lnTo>
                    <a:pt x="2968" y="452674"/>
                  </a:lnTo>
                  <a:lnTo>
                    <a:pt x="8854" y="514457"/>
                  </a:lnTo>
                  <a:lnTo>
                    <a:pt x="24659" y="577491"/>
                  </a:lnTo>
                  <a:lnTo>
                    <a:pt x="33871" y="599424"/>
                  </a:lnTo>
                  <a:lnTo>
                    <a:pt x="79993" y="662065"/>
                  </a:lnTo>
                  <a:lnTo>
                    <a:pt x="132767" y="715661"/>
                  </a:lnTo>
                  <a:lnTo>
                    <a:pt x="186883" y="746575"/>
                  </a:lnTo>
                  <a:lnTo>
                    <a:pt x="203380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968829" y="3695502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20894" y="63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47772" y="3684974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4328" y="6087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176056" y="3554601"/>
              <a:ext cx="316447" cy="476590"/>
            </a:xfrm>
            <a:custGeom>
              <a:avLst/>
              <a:gdLst/>
              <a:ahLst/>
              <a:cxnLst/>
              <a:rect l="0" t="0" r="0" b="0"/>
              <a:pathLst>
                <a:path w="316447" h="476590">
                  <a:moveTo>
                    <a:pt x="34928" y="35616"/>
                  </a:moveTo>
                  <a:lnTo>
                    <a:pt x="19287" y="53597"/>
                  </a:lnTo>
                  <a:lnTo>
                    <a:pt x="11209" y="70514"/>
                  </a:lnTo>
                  <a:lnTo>
                    <a:pt x="7417" y="72919"/>
                  </a:lnTo>
                  <a:lnTo>
                    <a:pt x="3719" y="71014"/>
                  </a:lnTo>
                  <a:lnTo>
                    <a:pt x="84" y="66233"/>
                  </a:lnTo>
                  <a:lnTo>
                    <a:pt x="0" y="60707"/>
                  </a:lnTo>
                  <a:lnTo>
                    <a:pt x="6147" y="48327"/>
                  </a:lnTo>
                  <a:lnTo>
                    <a:pt x="22761" y="28204"/>
                  </a:lnTo>
                  <a:lnTo>
                    <a:pt x="48091" y="13013"/>
                  </a:lnTo>
                  <a:lnTo>
                    <a:pt x="77823" y="1103"/>
                  </a:lnTo>
                  <a:lnTo>
                    <a:pt x="98446" y="0"/>
                  </a:lnTo>
                  <a:lnTo>
                    <a:pt x="140282" y="8824"/>
                  </a:lnTo>
                  <a:lnTo>
                    <a:pt x="166230" y="24039"/>
                  </a:lnTo>
                  <a:lnTo>
                    <a:pt x="171596" y="32577"/>
                  </a:lnTo>
                  <a:lnTo>
                    <a:pt x="179147" y="66951"/>
                  </a:lnTo>
                  <a:lnTo>
                    <a:pt x="180914" y="93217"/>
                  </a:lnTo>
                  <a:lnTo>
                    <a:pt x="175460" y="117368"/>
                  </a:lnTo>
                  <a:lnTo>
                    <a:pt x="159235" y="147577"/>
                  </a:lnTo>
                  <a:lnTo>
                    <a:pt x="132792" y="178745"/>
                  </a:lnTo>
                  <a:lnTo>
                    <a:pt x="103652" y="196686"/>
                  </a:lnTo>
                  <a:lnTo>
                    <a:pt x="105310" y="196808"/>
                  </a:lnTo>
                  <a:lnTo>
                    <a:pt x="144367" y="194189"/>
                  </a:lnTo>
                  <a:lnTo>
                    <a:pt x="202545" y="205081"/>
                  </a:lnTo>
                  <a:lnTo>
                    <a:pt x="245332" y="223899"/>
                  </a:lnTo>
                  <a:lnTo>
                    <a:pt x="294000" y="263934"/>
                  </a:lnTo>
                  <a:lnTo>
                    <a:pt x="309912" y="296028"/>
                  </a:lnTo>
                  <a:lnTo>
                    <a:pt x="316446" y="335174"/>
                  </a:lnTo>
                  <a:lnTo>
                    <a:pt x="310249" y="381917"/>
                  </a:lnTo>
                  <a:lnTo>
                    <a:pt x="304302" y="403607"/>
                  </a:lnTo>
                  <a:lnTo>
                    <a:pt x="291520" y="421826"/>
                  </a:lnTo>
                  <a:lnTo>
                    <a:pt x="250692" y="458655"/>
                  </a:lnTo>
                  <a:lnTo>
                    <a:pt x="214802" y="471617"/>
                  </a:lnTo>
                  <a:lnTo>
                    <a:pt x="160752" y="476589"/>
                  </a:lnTo>
                  <a:lnTo>
                    <a:pt x="134134" y="474930"/>
                  </a:lnTo>
                  <a:lnTo>
                    <a:pt x="87570" y="456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389969" y="3411233"/>
              <a:ext cx="332028" cy="747524"/>
            </a:xfrm>
            <a:custGeom>
              <a:avLst/>
              <a:gdLst/>
              <a:ahLst/>
              <a:cxnLst/>
              <a:rect l="0" t="0" r="0" b="0"/>
              <a:pathLst>
                <a:path w="332028" h="747524">
                  <a:moveTo>
                    <a:pt x="0" y="0"/>
                  </a:moveTo>
                  <a:lnTo>
                    <a:pt x="53874" y="35916"/>
                  </a:lnTo>
                  <a:lnTo>
                    <a:pt x="115921" y="78451"/>
                  </a:lnTo>
                  <a:lnTo>
                    <a:pt x="174059" y="126968"/>
                  </a:lnTo>
                  <a:lnTo>
                    <a:pt x="236133" y="189568"/>
                  </a:lnTo>
                  <a:lnTo>
                    <a:pt x="280539" y="252689"/>
                  </a:lnTo>
                  <a:lnTo>
                    <a:pt x="300386" y="303204"/>
                  </a:lnTo>
                  <a:lnTo>
                    <a:pt x="315572" y="358243"/>
                  </a:lnTo>
                  <a:lnTo>
                    <a:pt x="324247" y="414175"/>
                  </a:lnTo>
                  <a:lnTo>
                    <a:pt x="332027" y="470283"/>
                  </a:lnTo>
                  <a:lnTo>
                    <a:pt x="324725" y="526427"/>
                  </a:lnTo>
                  <a:lnTo>
                    <a:pt x="306428" y="582577"/>
                  </a:lnTo>
                  <a:lnTo>
                    <a:pt x="287520" y="637559"/>
                  </a:lnTo>
                  <a:lnTo>
                    <a:pt x="262468" y="680308"/>
                  </a:lnTo>
                  <a:lnTo>
                    <a:pt x="224152" y="731324"/>
                  </a:lnTo>
                  <a:lnTo>
                    <a:pt x="210569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63751" y="3327005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21331" y="147997"/>
                  </a:lnTo>
                  <a:lnTo>
                    <a:pt x="28547" y="197099"/>
                  </a:lnTo>
                  <a:lnTo>
                    <a:pt x="30685" y="235045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77249" y="3400704"/>
              <a:ext cx="197031" cy="113751"/>
            </a:xfrm>
            <a:custGeom>
              <a:avLst/>
              <a:gdLst/>
              <a:ahLst/>
              <a:cxnLst/>
              <a:rect l="0" t="0" r="0" b="0"/>
              <a:pathLst>
                <a:path w="197031" h="113751">
                  <a:moveTo>
                    <a:pt x="197030" y="73700"/>
                  </a:moveTo>
                  <a:lnTo>
                    <a:pt x="154339" y="76819"/>
                  </a:lnTo>
                  <a:lnTo>
                    <a:pt x="91695" y="95031"/>
                  </a:lnTo>
                  <a:lnTo>
                    <a:pt x="37926" y="111170"/>
                  </a:lnTo>
                  <a:lnTo>
                    <a:pt x="12454" y="113750"/>
                  </a:lnTo>
                  <a:lnTo>
                    <a:pt x="4959" y="110928"/>
                  </a:lnTo>
                  <a:lnTo>
                    <a:pt x="1133" y="105538"/>
                  </a:lnTo>
                  <a:lnTo>
                    <a:pt x="0" y="90189"/>
                  </a:lnTo>
                  <a:lnTo>
                    <a:pt x="3397" y="71670"/>
                  </a:lnTo>
                  <a:lnTo>
                    <a:pt x="35446" y="8629"/>
                  </a:lnTo>
                  <a:lnTo>
                    <a:pt x="391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53347" y="365338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46749" y="9879"/>
                  </a:lnTo>
                  <a:lnTo>
                    <a:pt x="128783" y="4391"/>
                  </a:lnTo>
                  <a:lnTo>
                    <a:pt x="65615" y="578"/>
                  </a:lnTo>
                  <a:lnTo>
                    <a:pt x="19677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84932" y="3781925"/>
              <a:ext cx="147400" cy="8335"/>
            </a:xfrm>
            <a:custGeom>
              <a:avLst/>
              <a:gdLst/>
              <a:ahLst/>
              <a:cxnLst/>
              <a:rect l="0" t="0" r="0" b="0"/>
              <a:pathLst>
                <a:path w="147400" h="8335">
                  <a:moveTo>
                    <a:pt x="147399" y="8334"/>
                  </a:moveTo>
                  <a:lnTo>
                    <a:pt x="109921" y="0"/>
                  </a:lnTo>
                  <a:lnTo>
                    <a:pt x="75073" y="1575"/>
                  </a:lnTo>
                  <a:lnTo>
                    <a:pt x="11674" y="7740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098797" y="3337533"/>
            <a:ext cx="1723463" cy="651737"/>
            <a:chOff x="4098797" y="3337533"/>
            <a:chExt cx="1723463" cy="651737"/>
          </a:xfrm>
        </p:grpSpPr>
        <p:sp>
          <p:nvSpPr>
            <p:cNvPr id="90" name="Freeform 89"/>
            <p:cNvSpPr/>
            <p:nvPr/>
          </p:nvSpPr>
          <p:spPr>
            <a:xfrm>
              <a:off x="4098797" y="3443380"/>
              <a:ext cx="374007" cy="544641"/>
            </a:xfrm>
            <a:custGeom>
              <a:avLst/>
              <a:gdLst/>
              <a:ahLst/>
              <a:cxnLst/>
              <a:rect l="0" t="0" r="0" b="0"/>
              <a:pathLst>
                <a:path w="374007" h="544641">
                  <a:moveTo>
                    <a:pt x="260001" y="20495"/>
                  </a:moveTo>
                  <a:lnTo>
                    <a:pt x="201384" y="20495"/>
                  </a:lnTo>
                  <a:lnTo>
                    <a:pt x="148379" y="19326"/>
                  </a:lnTo>
                  <a:lnTo>
                    <a:pt x="92097" y="5841"/>
                  </a:lnTo>
                  <a:lnTo>
                    <a:pt x="41134" y="703"/>
                  </a:lnTo>
                  <a:lnTo>
                    <a:pt x="13768" y="0"/>
                  </a:lnTo>
                  <a:lnTo>
                    <a:pt x="5768" y="3323"/>
                  </a:lnTo>
                  <a:lnTo>
                    <a:pt x="1605" y="9047"/>
                  </a:lnTo>
                  <a:lnTo>
                    <a:pt x="0" y="16373"/>
                  </a:lnTo>
                  <a:lnTo>
                    <a:pt x="5828" y="60582"/>
                  </a:lnTo>
                  <a:lnTo>
                    <a:pt x="16032" y="120574"/>
                  </a:lnTo>
                  <a:lnTo>
                    <a:pt x="25940" y="180857"/>
                  </a:lnTo>
                  <a:lnTo>
                    <a:pt x="29223" y="240744"/>
                  </a:lnTo>
                  <a:lnTo>
                    <a:pt x="31280" y="241028"/>
                  </a:lnTo>
                  <a:lnTo>
                    <a:pt x="55879" y="215566"/>
                  </a:lnTo>
                  <a:lnTo>
                    <a:pt x="92818" y="191782"/>
                  </a:lnTo>
                  <a:lnTo>
                    <a:pt x="114338" y="184360"/>
                  </a:lnTo>
                  <a:lnTo>
                    <a:pt x="166280" y="179596"/>
                  </a:lnTo>
                  <a:lnTo>
                    <a:pt x="204546" y="181890"/>
                  </a:lnTo>
                  <a:lnTo>
                    <a:pt x="238110" y="193098"/>
                  </a:lnTo>
                  <a:lnTo>
                    <a:pt x="298922" y="231429"/>
                  </a:lnTo>
                  <a:lnTo>
                    <a:pt x="351061" y="285809"/>
                  </a:lnTo>
                  <a:lnTo>
                    <a:pt x="366660" y="315916"/>
                  </a:lnTo>
                  <a:lnTo>
                    <a:pt x="374006" y="365935"/>
                  </a:lnTo>
                  <a:lnTo>
                    <a:pt x="372939" y="405817"/>
                  </a:lnTo>
                  <a:lnTo>
                    <a:pt x="352024" y="462135"/>
                  </a:lnTo>
                  <a:lnTo>
                    <a:pt x="328957" y="496291"/>
                  </a:lnTo>
                  <a:lnTo>
                    <a:pt x="307599" y="517231"/>
                  </a:lnTo>
                  <a:lnTo>
                    <a:pt x="259336" y="539226"/>
                  </a:lnTo>
                  <a:lnTo>
                    <a:pt x="222629" y="544640"/>
                  </a:lnTo>
                  <a:lnTo>
                    <a:pt x="168304" y="530829"/>
                  </a:lnTo>
                  <a:lnTo>
                    <a:pt x="128846" y="518106"/>
                  </a:lnTo>
                  <a:lnTo>
                    <a:pt x="81016" y="483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43067" y="333753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9160" y="163399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504283" y="3390176"/>
              <a:ext cx="138785" cy="98321"/>
            </a:xfrm>
            <a:custGeom>
              <a:avLst/>
              <a:gdLst/>
              <a:ahLst/>
              <a:cxnLst/>
              <a:rect l="0" t="0" r="0" b="0"/>
              <a:pathLst>
                <a:path w="138785" h="98321">
                  <a:moveTo>
                    <a:pt x="138784" y="63171"/>
                  </a:moveTo>
                  <a:lnTo>
                    <a:pt x="75356" y="81129"/>
                  </a:lnTo>
                  <a:lnTo>
                    <a:pt x="22937" y="98320"/>
                  </a:lnTo>
                  <a:lnTo>
                    <a:pt x="14759" y="97132"/>
                  </a:lnTo>
                  <a:lnTo>
                    <a:pt x="8138" y="92831"/>
                  </a:lnTo>
                  <a:lnTo>
                    <a:pt x="2553" y="86454"/>
                  </a:lnTo>
                  <a:lnTo>
                    <a:pt x="0" y="78692"/>
                  </a:lnTo>
                  <a:lnTo>
                    <a:pt x="283" y="60711"/>
                  </a:lnTo>
                  <a:lnTo>
                    <a:pt x="9997" y="22911"/>
                  </a:lnTo>
                  <a:lnTo>
                    <a:pt x="229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53679" y="3653388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73151" y="48901"/>
                  </a:lnTo>
                  <a:lnTo>
                    <a:pt x="31537" y="107152"/>
                  </a:lnTo>
                  <a:lnTo>
                    <a:pt x="18695" y="1236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90507" y="3611274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9576" y="24047"/>
                  </a:lnTo>
                  <a:lnTo>
                    <a:pt x="52998" y="82002"/>
                  </a:lnTo>
                  <a:lnTo>
                    <a:pt x="101796" y="142296"/>
                  </a:lnTo>
                  <a:lnTo>
                    <a:pt x="149740" y="200165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65997" y="3548103"/>
              <a:ext cx="359239" cy="441167"/>
            </a:xfrm>
            <a:custGeom>
              <a:avLst/>
              <a:gdLst/>
              <a:ahLst/>
              <a:cxnLst/>
              <a:rect l="0" t="0" r="0" b="0"/>
              <a:pathLst>
                <a:path w="359239" h="441167">
                  <a:moveTo>
                    <a:pt x="45650" y="0"/>
                  </a:moveTo>
                  <a:lnTo>
                    <a:pt x="10903" y="37087"/>
                  </a:lnTo>
                  <a:lnTo>
                    <a:pt x="0" y="57782"/>
                  </a:lnTo>
                  <a:lnTo>
                    <a:pt x="9" y="56069"/>
                  </a:lnTo>
                  <a:lnTo>
                    <a:pt x="1185" y="51417"/>
                  </a:lnTo>
                  <a:lnTo>
                    <a:pt x="19607" y="33693"/>
                  </a:lnTo>
                  <a:lnTo>
                    <a:pt x="47293" y="13623"/>
                  </a:lnTo>
                  <a:lnTo>
                    <a:pt x="70557" y="6054"/>
                  </a:lnTo>
                  <a:lnTo>
                    <a:pt x="123620" y="1196"/>
                  </a:lnTo>
                  <a:lnTo>
                    <a:pt x="159609" y="5944"/>
                  </a:lnTo>
                  <a:lnTo>
                    <a:pt x="178577" y="17850"/>
                  </a:lnTo>
                  <a:lnTo>
                    <a:pt x="186911" y="25938"/>
                  </a:lnTo>
                  <a:lnTo>
                    <a:pt x="191297" y="34839"/>
                  </a:lnTo>
                  <a:lnTo>
                    <a:pt x="193050" y="54089"/>
                  </a:lnTo>
                  <a:lnTo>
                    <a:pt x="186810" y="71223"/>
                  </a:lnTo>
                  <a:lnTo>
                    <a:pt x="143551" y="122688"/>
                  </a:lnTo>
                  <a:lnTo>
                    <a:pt x="123477" y="130567"/>
                  </a:lnTo>
                  <a:lnTo>
                    <a:pt x="107146" y="132899"/>
                  </a:lnTo>
                  <a:lnTo>
                    <a:pt x="107704" y="131884"/>
                  </a:lnTo>
                  <a:lnTo>
                    <a:pt x="111586" y="130037"/>
                  </a:lnTo>
                  <a:lnTo>
                    <a:pt x="167258" y="126829"/>
                  </a:lnTo>
                  <a:lnTo>
                    <a:pt x="221620" y="132028"/>
                  </a:lnTo>
                  <a:lnTo>
                    <a:pt x="255327" y="146614"/>
                  </a:lnTo>
                  <a:lnTo>
                    <a:pt x="304659" y="186243"/>
                  </a:lnTo>
                  <a:lnTo>
                    <a:pt x="332122" y="222532"/>
                  </a:lnTo>
                  <a:lnTo>
                    <a:pt x="353852" y="273930"/>
                  </a:lnTo>
                  <a:lnTo>
                    <a:pt x="359238" y="310972"/>
                  </a:lnTo>
                  <a:lnTo>
                    <a:pt x="355244" y="345994"/>
                  </a:lnTo>
                  <a:lnTo>
                    <a:pt x="341063" y="378598"/>
                  </a:lnTo>
                  <a:lnTo>
                    <a:pt x="322043" y="404896"/>
                  </a:lnTo>
                  <a:lnTo>
                    <a:pt x="296001" y="421916"/>
                  </a:lnTo>
                  <a:lnTo>
                    <a:pt x="254589" y="436978"/>
                  </a:lnTo>
                  <a:lnTo>
                    <a:pt x="202563" y="441166"/>
                  </a:lnTo>
                  <a:lnTo>
                    <a:pt x="147225" y="436404"/>
                  </a:lnTo>
                  <a:lnTo>
                    <a:pt x="108821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06141" y="3442818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3787" y="137270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664721" y="3453347"/>
              <a:ext cx="125953" cy="72237"/>
            </a:xfrm>
            <a:custGeom>
              <a:avLst/>
              <a:gdLst/>
              <a:ahLst/>
              <a:cxnLst/>
              <a:rect l="0" t="0" r="0" b="0"/>
              <a:pathLst>
                <a:path w="125953" h="72237">
                  <a:moveTo>
                    <a:pt x="125952" y="63171"/>
                  </a:moveTo>
                  <a:lnTo>
                    <a:pt x="83261" y="66290"/>
                  </a:lnTo>
                  <a:lnTo>
                    <a:pt x="36021" y="72236"/>
                  </a:lnTo>
                  <a:lnTo>
                    <a:pt x="15403" y="66810"/>
                  </a:lnTo>
                  <a:lnTo>
                    <a:pt x="6629" y="62087"/>
                  </a:lnTo>
                  <a:lnTo>
                    <a:pt x="1950" y="55429"/>
                  </a:lnTo>
                  <a:lnTo>
                    <a:pt x="0" y="47481"/>
                  </a:lnTo>
                  <a:lnTo>
                    <a:pt x="953" y="30462"/>
                  </a:lnTo>
                  <a:lnTo>
                    <a:pt x="101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306025" y="442196"/>
            <a:ext cx="262722" cy="779110"/>
          </a:xfrm>
          <a:custGeom>
            <a:avLst/>
            <a:gdLst/>
            <a:ahLst/>
            <a:cxnLst/>
            <a:rect l="0" t="0" r="0" b="0"/>
            <a:pathLst>
              <a:path w="262722" h="779110">
                <a:moveTo>
                  <a:pt x="262721" y="0"/>
                </a:moveTo>
                <a:lnTo>
                  <a:pt x="245953" y="5590"/>
                </a:lnTo>
                <a:lnTo>
                  <a:pt x="231482" y="17692"/>
                </a:lnTo>
                <a:lnTo>
                  <a:pt x="176433" y="69993"/>
                </a:lnTo>
                <a:lnTo>
                  <a:pt x="137142" y="107803"/>
                </a:lnTo>
                <a:lnTo>
                  <a:pt x="102518" y="159118"/>
                </a:lnTo>
                <a:lnTo>
                  <a:pt x="67819" y="214315"/>
                </a:lnTo>
                <a:lnTo>
                  <a:pt x="39605" y="269108"/>
                </a:lnTo>
                <a:lnTo>
                  <a:pt x="18434" y="321179"/>
                </a:lnTo>
                <a:lnTo>
                  <a:pt x="5116" y="370075"/>
                </a:lnTo>
                <a:lnTo>
                  <a:pt x="1170" y="421608"/>
                </a:lnTo>
                <a:lnTo>
                  <a:pt x="0" y="473921"/>
                </a:lnTo>
                <a:lnTo>
                  <a:pt x="2774" y="526466"/>
                </a:lnTo>
                <a:lnTo>
                  <a:pt x="14191" y="585445"/>
                </a:lnTo>
                <a:lnTo>
                  <a:pt x="36117" y="639296"/>
                </a:lnTo>
                <a:lnTo>
                  <a:pt x="69898" y="697815"/>
                </a:lnTo>
                <a:lnTo>
                  <a:pt x="107939" y="736457"/>
                </a:lnTo>
                <a:lnTo>
                  <a:pt x="149444" y="769680"/>
                </a:lnTo>
                <a:lnTo>
                  <a:pt x="178493" y="77910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1434490" y="284269"/>
            <a:ext cx="1032311" cy="979151"/>
            <a:chOff x="1434490" y="284269"/>
            <a:chExt cx="1032311" cy="979151"/>
          </a:xfrm>
        </p:grpSpPr>
        <p:sp>
          <p:nvSpPr>
            <p:cNvPr id="3" name="Freeform 2"/>
            <p:cNvSpPr/>
            <p:nvPr/>
          </p:nvSpPr>
          <p:spPr>
            <a:xfrm>
              <a:off x="1684559" y="579067"/>
              <a:ext cx="52644" cy="526426"/>
            </a:xfrm>
            <a:custGeom>
              <a:avLst/>
              <a:gdLst/>
              <a:ahLst/>
              <a:cxnLst/>
              <a:rect l="0" t="0" r="0" b="0"/>
              <a:pathLst>
                <a:path w="52644" h="526426">
                  <a:moveTo>
                    <a:pt x="0" y="0"/>
                  </a:moveTo>
                  <a:lnTo>
                    <a:pt x="14654" y="58617"/>
                  </a:lnTo>
                  <a:lnTo>
                    <a:pt x="19160" y="110175"/>
                  </a:lnTo>
                  <a:lnTo>
                    <a:pt x="20495" y="169905"/>
                  </a:lnTo>
                  <a:lnTo>
                    <a:pt x="20891" y="220878"/>
                  </a:lnTo>
                  <a:lnTo>
                    <a:pt x="26597" y="276795"/>
                  </a:lnTo>
                  <a:lnTo>
                    <a:pt x="30108" y="326638"/>
                  </a:lnTo>
                  <a:lnTo>
                    <a:pt x="36737" y="382221"/>
                  </a:lnTo>
                  <a:lnTo>
                    <a:pt x="40521" y="437554"/>
                  </a:lnTo>
                  <a:lnTo>
                    <a:pt x="42969" y="496739"/>
                  </a:lnTo>
                  <a:lnTo>
                    <a:pt x="52643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4490" y="663295"/>
              <a:ext cx="229013" cy="214192"/>
            </a:xfrm>
            <a:custGeom>
              <a:avLst/>
              <a:gdLst/>
              <a:ahLst/>
              <a:cxnLst/>
              <a:rect l="0" t="0" r="0" b="0"/>
              <a:pathLst>
                <a:path w="229013" h="214192">
                  <a:moveTo>
                    <a:pt x="229012" y="136870"/>
                  </a:moveTo>
                  <a:lnTo>
                    <a:pt x="173967" y="155998"/>
                  </a:lnTo>
                  <a:lnTo>
                    <a:pt x="114500" y="181084"/>
                  </a:lnTo>
                  <a:lnTo>
                    <a:pt x="57608" y="208189"/>
                  </a:lnTo>
                  <a:lnTo>
                    <a:pt x="32340" y="214191"/>
                  </a:lnTo>
                  <a:lnTo>
                    <a:pt x="9411" y="212959"/>
                  </a:lnTo>
                  <a:lnTo>
                    <a:pt x="3063" y="207483"/>
                  </a:lnTo>
                  <a:lnTo>
                    <a:pt x="0" y="199154"/>
                  </a:lnTo>
                  <a:lnTo>
                    <a:pt x="1280" y="165073"/>
                  </a:lnTo>
                  <a:lnTo>
                    <a:pt x="12192" y="111636"/>
                  </a:lnTo>
                  <a:lnTo>
                    <a:pt x="25613" y="62086"/>
                  </a:lnTo>
                  <a:lnTo>
                    <a:pt x="394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55210" y="873281"/>
              <a:ext cx="271547" cy="211155"/>
            </a:xfrm>
            <a:custGeom>
              <a:avLst/>
              <a:gdLst/>
              <a:ahLst/>
              <a:cxnLst/>
              <a:rect l="0" t="0" r="0" b="0"/>
              <a:pathLst>
                <a:path w="271547" h="211155">
                  <a:moveTo>
                    <a:pt x="8334" y="211154"/>
                  </a:moveTo>
                  <a:lnTo>
                    <a:pt x="0" y="173676"/>
                  </a:lnTo>
                  <a:lnTo>
                    <a:pt x="1575" y="135708"/>
                  </a:lnTo>
                  <a:lnTo>
                    <a:pt x="15849" y="75440"/>
                  </a:lnTo>
                  <a:lnTo>
                    <a:pt x="27198" y="44210"/>
                  </a:lnTo>
                  <a:lnTo>
                    <a:pt x="58102" y="4755"/>
                  </a:lnTo>
                  <a:lnTo>
                    <a:pt x="66079" y="1025"/>
                  </a:lnTo>
                  <a:lnTo>
                    <a:pt x="84301" y="0"/>
                  </a:lnTo>
                  <a:lnTo>
                    <a:pt x="100979" y="6563"/>
                  </a:lnTo>
                  <a:lnTo>
                    <a:pt x="116190" y="18449"/>
                  </a:lnTo>
                  <a:lnTo>
                    <a:pt x="159160" y="76097"/>
                  </a:lnTo>
                  <a:lnTo>
                    <a:pt x="194326" y="136076"/>
                  </a:lnTo>
                  <a:lnTo>
                    <a:pt x="223581" y="170891"/>
                  </a:lnTo>
                  <a:lnTo>
                    <a:pt x="271546" y="2111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68829" y="873865"/>
              <a:ext cx="94757" cy="210571"/>
            </a:xfrm>
            <a:custGeom>
              <a:avLst/>
              <a:gdLst/>
              <a:ahLst/>
              <a:cxnLst/>
              <a:rect l="0" t="0" r="0" b="0"/>
              <a:pathLst>
                <a:path w="94757" h="210571">
                  <a:moveTo>
                    <a:pt x="94756" y="0"/>
                  </a:moveTo>
                  <a:lnTo>
                    <a:pt x="60009" y="56192"/>
                  </a:lnTo>
                  <a:lnTo>
                    <a:pt x="39112" y="111341"/>
                  </a:lnTo>
                  <a:lnTo>
                    <a:pt x="18004" y="17098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642" y="463253"/>
              <a:ext cx="280735" cy="800167"/>
            </a:xfrm>
            <a:custGeom>
              <a:avLst/>
              <a:gdLst/>
              <a:ahLst/>
              <a:cxnLst/>
              <a:rect l="0" t="0" r="0" b="0"/>
              <a:pathLst>
                <a:path w="280735" h="800167">
                  <a:moveTo>
                    <a:pt x="0" y="0"/>
                  </a:moveTo>
                  <a:lnTo>
                    <a:pt x="42662" y="54115"/>
                  </a:lnTo>
                  <a:lnTo>
                    <a:pt x="96868" y="117364"/>
                  </a:lnTo>
                  <a:lnTo>
                    <a:pt x="144557" y="176994"/>
                  </a:lnTo>
                  <a:lnTo>
                    <a:pt x="180503" y="231884"/>
                  </a:lnTo>
                  <a:lnTo>
                    <a:pt x="217255" y="293446"/>
                  </a:lnTo>
                  <a:lnTo>
                    <a:pt x="238140" y="347263"/>
                  </a:lnTo>
                  <a:lnTo>
                    <a:pt x="256127" y="400060"/>
                  </a:lnTo>
                  <a:lnTo>
                    <a:pt x="276284" y="460173"/>
                  </a:lnTo>
                  <a:lnTo>
                    <a:pt x="280734" y="516934"/>
                  </a:lnTo>
                  <a:lnTo>
                    <a:pt x="275163" y="572486"/>
                  </a:lnTo>
                  <a:lnTo>
                    <a:pt x="264934" y="631710"/>
                  </a:lnTo>
                  <a:lnTo>
                    <a:pt x="246435" y="685652"/>
                  </a:lnTo>
                  <a:lnTo>
                    <a:pt x="209336" y="746394"/>
                  </a:lnTo>
                  <a:lnTo>
                    <a:pt x="168456" y="8001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2601" y="284269"/>
              <a:ext cx="204200" cy="314568"/>
            </a:xfrm>
            <a:custGeom>
              <a:avLst/>
              <a:gdLst/>
              <a:ahLst/>
              <a:cxnLst/>
              <a:rect l="0" t="0" r="0" b="0"/>
              <a:pathLst>
                <a:path w="204200" h="314568">
                  <a:moveTo>
                    <a:pt x="85253" y="0"/>
                  </a:moveTo>
                  <a:lnTo>
                    <a:pt x="26690" y="49498"/>
                  </a:lnTo>
                  <a:lnTo>
                    <a:pt x="4860" y="70298"/>
                  </a:lnTo>
                  <a:lnTo>
                    <a:pt x="1242" y="70262"/>
                  </a:lnTo>
                  <a:lnTo>
                    <a:pt x="0" y="65559"/>
                  </a:lnTo>
                  <a:lnTo>
                    <a:pt x="342" y="57744"/>
                  </a:lnTo>
                  <a:lnTo>
                    <a:pt x="10080" y="42821"/>
                  </a:lnTo>
                  <a:lnTo>
                    <a:pt x="26107" y="29560"/>
                  </a:lnTo>
                  <a:lnTo>
                    <a:pt x="44928" y="19767"/>
                  </a:lnTo>
                  <a:lnTo>
                    <a:pt x="80844" y="13266"/>
                  </a:lnTo>
                  <a:lnTo>
                    <a:pt x="115533" y="16929"/>
                  </a:lnTo>
                  <a:lnTo>
                    <a:pt x="134196" y="25461"/>
                  </a:lnTo>
                  <a:lnTo>
                    <a:pt x="142448" y="31012"/>
                  </a:lnTo>
                  <a:lnTo>
                    <a:pt x="147950" y="39392"/>
                  </a:lnTo>
                  <a:lnTo>
                    <a:pt x="154063" y="61181"/>
                  </a:lnTo>
                  <a:lnTo>
                    <a:pt x="151915" y="94167"/>
                  </a:lnTo>
                  <a:lnTo>
                    <a:pt x="140617" y="112432"/>
                  </a:lnTo>
                  <a:lnTo>
                    <a:pt x="123898" y="127179"/>
                  </a:lnTo>
                  <a:lnTo>
                    <a:pt x="101773" y="139718"/>
                  </a:lnTo>
                  <a:lnTo>
                    <a:pt x="103285" y="139939"/>
                  </a:lnTo>
                  <a:lnTo>
                    <a:pt x="107803" y="138916"/>
                  </a:lnTo>
                  <a:lnTo>
                    <a:pt x="130929" y="143066"/>
                  </a:lnTo>
                  <a:lnTo>
                    <a:pt x="160009" y="157293"/>
                  </a:lnTo>
                  <a:lnTo>
                    <a:pt x="185262" y="187505"/>
                  </a:lnTo>
                  <a:lnTo>
                    <a:pt x="201973" y="220504"/>
                  </a:lnTo>
                  <a:lnTo>
                    <a:pt x="204199" y="241891"/>
                  </a:lnTo>
                  <a:lnTo>
                    <a:pt x="200119" y="261925"/>
                  </a:lnTo>
                  <a:lnTo>
                    <a:pt x="190507" y="278628"/>
                  </a:lnTo>
                  <a:lnTo>
                    <a:pt x="166353" y="301185"/>
                  </a:lnTo>
                  <a:lnTo>
                    <a:pt x="143914" y="309335"/>
                  </a:lnTo>
                  <a:lnTo>
                    <a:pt x="91382" y="314567"/>
                  </a:lnTo>
                  <a:lnTo>
                    <a:pt x="33418" y="304232"/>
                  </a:lnTo>
                  <a:lnTo>
                    <a:pt x="102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179606" y="673823"/>
            <a:ext cx="252685" cy="178986"/>
            <a:chOff x="3179606" y="673823"/>
            <a:chExt cx="252685" cy="178986"/>
          </a:xfrm>
        </p:grpSpPr>
        <p:sp>
          <p:nvSpPr>
            <p:cNvPr id="10" name="Freeform 9"/>
            <p:cNvSpPr/>
            <p:nvPr/>
          </p:nvSpPr>
          <p:spPr>
            <a:xfrm>
              <a:off x="3179606" y="67382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93542" y="7236"/>
                  </a:lnTo>
                  <a:lnTo>
                    <a:pt x="137319" y="9878"/>
                  </a:lnTo>
                  <a:lnTo>
                    <a:pt x="80807" y="15990"/>
                  </a:lnTo>
                  <a:lnTo>
                    <a:pt x="19899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79606" y="82122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9656" y="14654"/>
                  </a:lnTo>
                  <a:lnTo>
                    <a:pt x="148276" y="19793"/>
                  </a:lnTo>
                  <a:lnTo>
                    <a:pt x="86134" y="20807"/>
                  </a:lnTo>
                  <a:lnTo>
                    <a:pt x="25034" y="282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238598" y="221098"/>
            <a:ext cx="2197520" cy="852809"/>
            <a:chOff x="4238598" y="221098"/>
            <a:chExt cx="2197520" cy="852809"/>
          </a:xfrm>
        </p:grpSpPr>
        <p:sp>
          <p:nvSpPr>
            <p:cNvPr id="13" name="Freeform 12"/>
            <p:cNvSpPr/>
            <p:nvPr/>
          </p:nvSpPr>
          <p:spPr>
            <a:xfrm>
              <a:off x="4573830" y="421139"/>
              <a:ext cx="37653" cy="652768"/>
            </a:xfrm>
            <a:custGeom>
              <a:avLst/>
              <a:gdLst/>
              <a:ahLst/>
              <a:cxnLst/>
              <a:rect l="0" t="0" r="0" b="0"/>
              <a:pathLst>
                <a:path w="37653" h="65276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41239"/>
                  </a:lnTo>
                  <a:lnTo>
                    <a:pt x="14263" y="201336"/>
                  </a:lnTo>
                  <a:lnTo>
                    <a:pt x="15904" y="257357"/>
                  </a:lnTo>
                  <a:lnTo>
                    <a:pt x="19509" y="312950"/>
                  </a:lnTo>
                  <a:lnTo>
                    <a:pt x="23739" y="356678"/>
                  </a:lnTo>
                  <a:lnTo>
                    <a:pt x="27290" y="417248"/>
                  </a:lnTo>
                  <a:lnTo>
                    <a:pt x="35258" y="474054"/>
                  </a:lnTo>
                  <a:lnTo>
                    <a:pt x="37179" y="535578"/>
                  </a:lnTo>
                  <a:lnTo>
                    <a:pt x="37558" y="595650"/>
                  </a:lnTo>
                  <a:lnTo>
                    <a:pt x="37652" y="6527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38598" y="526424"/>
              <a:ext cx="341299" cy="315240"/>
            </a:xfrm>
            <a:custGeom>
              <a:avLst/>
              <a:gdLst/>
              <a:ahLst/>
              <a:cxnLst/>
              <a:rect l="0" t="0" r="0" b="0"/>
              <a:pathLst>
                <a:path w="341299" h="315240">
                  <a:moveTo>
                    <a:pt x="341298" y="242156"/>
                  </a:moveTo>
                  <a:lnTo>
                    <a:pt x="277870" y="260114"/>
                  </a:lnTo>
                  <a:lnTo>
                    <a:pt x="214934" y="280796"/>
                  </a:lnTo>
                  <a:lnTo>
                    <a:pt x="151783" y="301820"/>
                  </a:lnTo>
                  <a:lnTo>
                    <a:pt x="106551" y="312736"/>
                  </a:lnTo>
                  <a:lnTo>
                    <a:pt x="52903" y="315239"/>
                  </a:lnTo>
                  <a:lnTo>
                    <a:pt x="16812" y="310084"/>
                  </a:lnTo>
                  <a:lnTo>
                    <a:pt x="9160" y="303819"/>
                  </a:lnTo>
                  <a:lnTo>
                    <a:pt x="659" y="284379"/>
                  </a:lnTo>
                  <a:lnTo>
                    <a:pt x="0" y="263262"/>
                  </a:lnTo>
                  <a:lnTo>
                    <a:pt x="12214" y="203341"/>
                  </a:lnTo>
                  <a:lnTo>
                    <a:pt x="29059" y="142245"/>
                  </a:lnTo>
                  <a:lnTo>
                    <a:pt x="35776" y="88583"/>
                  </a:lnTo>
                  <a:lnTo>
                    <a:pt x="50446" y="32159"/>
                  </a:lnTo>
                  <a:lnTo>
                    <a:pt x="675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04810" y="221098"/>
              <a:ext cx="239520" cy="358686"/>
            </a:xfrm>
            <a:custGeom>
              <a:avLst/>
              <a:gdLst/>
              <a:ahLst/>
              <a:cxnLst/>
              <a:rect l="0" t="0" r="0" b="0"/>
              <a:pathLst>
                <a:path w="239520" h="358686">
                  <a:moveTo>
                    <a:pt x="117242" y="0"/>
                  </a:moveTo>
                  <a:lnTo>
                    <a:pt x="57648" y="49498"/>
                  </a:lnTo>
                  <a:lnTo>
                    <a:pt x="15472" y="100344"/>
                  </a:lnTo>
                  <a:lnTo>
                    <a:pt x="9621" y="101991"/>
                  </a:lnTo>
                  <a:lnTo>
                    <a:pt x="4550" y="99579"/>
                  </a:lnTo>
                  <a:lnTo>
                    <a:pt x="0" y="94462"/>
                  </a:lnTo>
                  <a:lnTo>
                    <a:pt x="476" y="88711"/>
                  </a:lnTo>
                  <a:lnTo>
                    <a:pt x="30072" y="55818"/>
                  </a:lnTo>
                  <a:lnTo>
                    <a:pt x="66098" y="36415"/>
                  </a:lnTo>
                  <a:lnTo>
                    <a:pt x="97798" y="26128"/>
                  </a:lnTo>
                  <a:lnTo>
                    <a:pt x="123028" y="23311"/>
                  </a:lnTo>
                  <a:lnTo>
                    <a:pt x="143600" y="28298"/>
                  </a:lnTo>
                  <a:lnTo>
                    <a:pt x="152361" y="32903"/>
                  </a:lnTo>
                  <a:lnTo>
                    <a:pt x="165216" y="47379"/>
                  </a:lnTo>
                  <a:lnTo>
                    <a:pt x="170281" y="56152"/>
                  </a:lnTo>
                  <a:lnTo>
                    <a:pt x="172790" y="75259"/>
                  </a:lnTo>
                  <a:lnTo>
                    <a:pt x="168836" y="94280"/>
                  </a:lnTo>
                  <a:lnTo>
                    <a:pt x="147234" y="125555"/>
                  </a:lnTo>
                  <a:lnTo>
                    <a:pt x="112352" y="160163"/>
                  </a:lnTo>
                  <a:lnTo>
                    <a:pt x="94011" y="169840"/>
                  </a:lnTo>
                  <a:lnTo>
                    <a:pt x="90057" y="170548"/>
                  </a:lnTo>
                  <a:lnTo>
                    <a:pt x="89760" y="168681"/>
                  </a:lnTo>
                  <a:lnTo>
                    <a:pt x="91901" y="165096"/>
                  </a:lnTo>
                  <a:lnTo>
                    <a:pt x="106759" y="161114"/>
                  </a:lnTo>
                  <a:lnTo>
                    <a:pt x="127791" y="160513"/>
                  </a:lnTo>
                  <a:lnTo>
                    <a:pt x="180415" y="172768"/>
                  </a:lnTo>
                  <a:lnTo>
                    <a:pt x="206409" y="188321"/>
                  </a:lnTo>
                  <a:lnTo>
                    <a:pt x="228929" y="213336"/>
                  </a:lnTo>
                  <a:lnTo>
                    <a:pt x="237070" y="235976"/>
                  </a:lnTo>
                  <a:lnTo>
                    <a:pt x="239519" y="260466"/>
                  </a:lnTo>
                  <a:lnTo>
                    <a:pt x="236708" y="283049"/>
                  </a:lnTo>
                  <a:lnTo>
                    <a:pt x="228440" y="301664"/>
                  </a:lnTo>
                  <a:lnTo>
                    <a:pt x="204067" y="332679"/>
                  </a:lnTo>
                  <a:lnTo>
                    <a:pt x="178063" y="354245"/>
                  </a:lnTo>
                  <a:lnTo>
                    <a:pt x="168317" y="357826"/>
                  </a:lnTo>
                  <a:lnTo>
                    <a:pt x="148131" y="358685"/>
                  </a:lnTo>
                  <a:lnTo>
                    <a:pt x="99212" y="349730"/>
                  </a:lnTo>
                  <a:lnTo>
                    <a:pt x="75128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48477" y="505367"/>
              <a:ext cx="178985" cy="231628"/>
            </a:xfrm>
            <a:custGeom>
              <a:avLst/>
              <a:gdLst/>
              <a:ahLst/>
              <a:cxnLst/>
              <a:rect l="0" t="0" r="0" b="0"/>
              <a:pathLst>
                <a:path w="178985" h="231628">
                  <a:moveTo>
                    <a:pt x="178984" y="0"/>
                  </a:moveTo>
                  <a:lnTo>
                    <a:pt x="144086" y="58617"/>
                  </a:lnTo>
                  <a:lnTo>
                    <a:pt x="98591" y="116878"/>
                  </a:lnTo>
                  <a:lnTo>
                    <a:pt x="49152" y="1788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37948" y="526424"/>
              <a:ext cx="189514" cy="200043"/>
            </a:xfrm>
            <a:custGeom>
              <a:avLst/>
              <a:gdLst/>
              <a:ahLst/>
              <a:cxnLst/>
              <a:rect l="0" t="0" r="0" b="0"/>
              <a:pathLst>
                <a:path w="189514" h="200043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71209" y="85122"/>
                  </a:lnTo>
                  <a:lnTo>
                    <a:pt x="97138" y="112959"/>
                  </a:lnTo>
                  <a:lnTo>
                    <a:pt x="155017" y="160797"/>
                  </a:lnTo>
                  <a:lnTo>
                    <a:pt x="189513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69312" y="672825"/>
              <a:ext cx="363559" cy="337911"/>
            </a:xfrm>
            <a:custGeom>
              <a:avLst/>
              <a:gdLst/>
              <a:ahLst/>
              <a:cxnLst/>
              <a:rect l="0" t="0" r="0" b="0"/>
              <a:pathLst>
                <a:path w="363559" h="337911">
                  <a:moveTo>
                    <a:pt x="5589" y="337910"/>
                  </a:moveTo>
                  <a:lnTo>
                    <a:pt x="0" y="321143"/>
                  </a:lnTo>
                  <a:lnTo>
                    <a:pt x="376" y="303552"/>
                  </a:lnTo>
                  <a:lnTo>
                    <a:pt x="13308" y="246081"/>
                  </a:lnTo>
                  <a:lnTo>
                    <a:pt x="24658" y="185308"/>
                  </a:lnTo>
                  <a:lnTo>
                    <a:pt x="35829" y="137751"/>
                  </a:lnTo>
                  <a:lnTo>
                    <a:pt x="65998" y="76300"/>
                  </a:lnTo>
                  <a:lnTo>
                    <a:pt x="115597" y="12985"/>
                  </a:lnTo>
                  <a:lnTo>
                    <a:pt x="134030" y="1256"/>
                  </a:lnTo>
                  <a:lnTo>
                    <a:pt x="142689" y="0"/>
                  </a:lnTo>
                  <a:lnTo>
                    <a:pt x="158549" y="4844"/>
                  </a:lnTo>
                  <a:lnTo>
                    <a:pt x="180632" y="26314"/>
                  </a:lnTo>
                  <a:lnTo>
                    <a:pt x="224436" y="86712"/>
                  </a:lnTo>
                  <a:lnTo>
                    <a:pt x="254319" y="141672"/>
                  </a:lnTo>
                  <a:lnTo>
                    <a:pt x="289800" y="203274"/>
                  </a:lnTo>
                  <a:lnTo>
                    <a:pt x="305041" y="227769"/>
                  </a:lnTo>
                  <a:lnTo>
                    <a:pt x="323512" y="246455"/>
                  </a:lnTo>
                  <a:lnTo>
                    <a:pt x="340301" y="256319"/>
                  </a:lnTo>
                  <a:lnTo>
                    <a:pt x="363558" y="2642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43357" y="652766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178985" y="0"/>
                  </a:moveTo>
                  <a:lnTo>
                    <a:pt x="143068" y="56215"/>
                  </a:lnTo>
                  <a:lnTo>
                    <a:pt x="118771" y="114786"/>
                  </a:lnTo>
                  <a:lnTo>
                    <a:pt x="102360" y="166174"/>
                  </a:lnTo>
                  <a:lnTo>
                    <a:pt x="72852" y="226012"/>
                  </a:lnTo>
                  <a:lnTo>
                    <a:pt x="38493" y="28045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75688" y="326383"/>
              <a:ext cx="160430" cy="242156"/>
            </a:xfrm>
            <a:custGeom>
              <a:avLst/>
              <a:gdLst/>
              <a:ahLst/>
              <a:cxnLst/>
              <a:rect l="0" t="0" r="0" b="0"/>
              <a:pathLst>
                <a:path w="160430" h="242156">
                  <a:moveTo>
                    <a:pt x="72996" y="0"/>
                  </a:moveTo>
                  <a:lnTo>
                    <a:pt x="17337" y="42662"/>
                  </a:lnTo>
                  <a:lnTo>
                    <a:pt x="7814" y="49498"/>
                  </a:lnTo>
                  <a:lnTo>
                    <a:pt x="2635" y="50546"/>
                  </a:lnTo>
                  <a:lnTo>
                    <a:pt x="352" y="47735"/>
                  </a:lnTo>
                  <a:lnTo>
                    <a:pt x="0" y="42352"/>
                  </a:lnTo>
                  <a:lnTo>
                    <a:pt x="3275" y="37593"/>
                  </a:lnTo>
                  <a:lnTo>
                    <a:pt x="24651" y="25307"/>
                  </a:lnTo>
                  <a:lnTo>
                    <a:pt x="54382" y="15427"/>
                  </a:lnTo>
                  <a:lnTo>
                    <a:pt x="79151" y="12706"/>
                  </a:lnTo>
                  <a:lnTo>
                    <a:pt x="88798" y="15489"/>
                  </a:lnTo>
                  <a:lnTo>
                    <a:pt x="96399" y="20855"/>
                  </a:lnTo>
                  <a:lnTo>
                    <a:pt x="102636" y="27941"/>
                  </a:lnTo>
                  <a:lnTo>
                    <a:pt x="109566" y="48293"/>
                  </a:lnTo>
                  <a:lnTo>
                    <a:pt x="111414" y="60271"/>
                  </a:lnTo>
                  <a:lnTo>
                    <a:pt x="107228" y="79820"/>
                  </a:lnTo>
                  <a:lnTo>
                    <a:pt x="85477" y="111433"/>
                  </a:lnTo>
                  <a:lnTo>
                    <a:pt x="84826" y="115233"/>
                  </a:lnTo>
                  <a:lnTo>
                    <a:pt x="87902" y="116596"/>
                  </a:lnTo>
                  <a:lnTo>
                    <a:pt x="100678" y="117331"/>
                  </a:lnTo>
                  <a:lnTo>
                    <a:pt x="126432" y="125492"/>
                  </a:lnTo>
                  <a:lnTo>
                    <a:pt x="141978" y="136103"/>
                  </a:lnTo>
                  <a:lnTo>
                    <a:pt x="153567" y="151737"/>
                  </a:lnTo>
                  <a:lnTo>
                    <a:pt x="158296" y="160819"/>
                  </a:lnTo>
                  <a:lnTo>
                    <a:pt x="160429" y="183389"/>
                  </a:lnTo>
                  <a:lnTo>
                    <a:pt x="156308" y="206678"/>
                  </a:lnTo>
                  <a:lnTo>
                    <a:pt x="146678" y="224828"/>
                  </a:lnTo>
                  <a:lnTo>
                    <a:pt x="138495" y="230604"/>
                  </a:lnTo>
                  <a:lnTo>
                    <a:pt x="116924" y="237021"/>
                  </a:lnTo>
                  <a:lnTo>
                    <a:pt x="57492" y="241479"/>
                  </a:lnTo>
                  <a:lnTo>
                    <a:pt x="30882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390176" y="2032000"/>
            <a:ext cx="263213" cy="231627"/>
            <a:chOff x="3390176" y="2032000"/>
            <a:chExt cx="263213" cy="231627"/>
          </a:xfrm>
        </p:grpSpPr>
        <p:sp>
          <p:nvSpPr>
            <p:cNvPr id="22" name="Freeform 21"/>
            <p:cNvSpPr/>
            <p:nvPr/>
          </p:nvSpPr>
          <p:spPr>
            <a:xfrm>
              <a:off x="3390176" y="203200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78407" y="3119"/>
                  </a:lnTo>
                  <a:lnTo>
                    <a:pt x="116690" y="17958"/>
                  </a:lnTo>
                  <a:lnTo>
                    <a:pt x="5454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21761" y="2242570"/>
              <a:ext cx="231628" cy="21057"/>
            </a:xfrm>
            <a:custGeom>
              <a:avLst/>
              <a:gdLst/>
              <a:ahLst/>
              <a:cxnLst/>
              <a:rect l="0" t="0" r="0" b="0"/>
              <a:pathLst>
                <a:path w="231628" h="21057">
                  <a:moveTo>
                    <a:pt x="231627" y="0"/>
                  </a:moveTo>
                  <a:lnTo>
                    <a:pt x="182696" y="0"/>
                  </a:lnTo>
                  <a:lnTo>
                    <a:pt x="134851" y="0"/>
                  </a:lnTo>
                  <a:lnTo>
                    <a:pt x="77460" y="5589"/>
                  </a:lnTo>
                  <a:lnTo>
                    <a:pt x="19458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022893" y="1547905"/>
            <a:ext cx="1923140" cy="1019544"/>
            <a:chOff x="4022893" y="1547905"/>
            <a:chExt cx="1923140" cy="1019544"/>
          </a:xfrm>
        </p:grpSpPr>
        <p:sp>
          <p:nvSpPr>
            <p:cNvPr id="25" name="Freeform 24"/>
            <p:cNvSpPr/>
            <p:nvPr/>
          </p:nvSpPr>
          <p:spPr>
            <a:xfrm>
              <a:off x="4243934" y="1768787"/>
              <a:ext cx="333242" cy="613336"/>
            </a:xfrm>
            <a:custGeom>
              <a:avLst/>
              <a:gdLst/>
              <a:ahLst/>
              <a:cxnLst/>
              <a:rect l="0" t="0" r="0" b="0"/>
              <a:pathLst>
                <a:path w="333242" h="613336">
                  <a:moveTo>
                    <a:pt x="241206" y="0"/>
                  </a:moveTo>
                  <a:lnTo>
                    <a:pt x="187331" y="35917"/>
                  </a:lnTo>
                  <a:lnTo>
                    <a:pt x="149325" y="66453"/>
                  </a:lnTo>
                  <a:lnTo>
                    <a:pt x="110563" y="124651"/>
                  </a:lnTo>
                  <a:lnTo>
                    <a:pt x="75020" y="182463"/>
                  </a:lnTo>
                  <a:lnTo>
                    <a:pt x="45122" y="244273"/>
                  </a:lnTo>
                  <a:lnTo>
                    <a:pt x="29338" y="292956"/>
                  </a:lnTo>
                  <a:lnTo>
                    <a:pt x="13525" y="354572"/>
                  </a:lnTo>
                  <a:lnTo>
                    <a:pt x="3859" y="403496"/>
                  </a:lnTo>
                  <a:lnTo>
                    <a:pt x="0" y="465661"/>
                  </a:lnTo>
                  <a:lnTo>
                    <a:pt x="4827" y="522741"/>
                  </a:lnTo>
                  <a:lnTo>
                    <a:pt x="19349" y="556919"/>
                  </a:lnTo>
                  <a:lnTo>
                    <a:pt x="38470" y="583683"/>
                  </a:lnTo>
                  <a:lnTo>
                    <a:pt x="58294" y="595937"/>
                  </a:lnTo>
                  <a:lnTo>
                    <a:pt x="103559" y="613335"/>
                  </a:lnTo>
                  <a:lnTo>
                    <a:pt x="146869" y="613267"/>
                  </a:lnTo>
                  <a:lnTo>
                    <a:pt x="196746" y="605838"/>
                  </a:lnTo>
                  <a:lnTo>
                    <a:pt x="237391" y="590639"/>
                  </a:lnTo>
                  <a:lnTo>
                    <a:pt x="289388" y="550775"/>
                  </a:lnTo>
                  <a:lnTo>
                    <a:pt x="317057" y="514467"/>
                  </a:lnTo>
                  <a:lnTo>
                    <a:pt x="326780" y="494204"/>
                  </a:lnTo>
                  <a:lnTo>
                    <a:pt x="333241" y="451888"/>
                  </a:lnTo>
                  <a:lnTo>
                    <a:pt x="329567" y="413483"/>
                  </a:lnTo>
                  <a:lnTo>
                    <a:pt x="315480" y="379877"/>
                  </a:lnTo>
                  <a:lnTo>
                    <a:pt x="299953" y="364586"/>
                  </a:lnTo>
                  <a:lnTo>
                    <a:pt x="268361" y="349401"/>
                  </a:lnTo>
                  <a:lnTo>
                    <a:pt x="229365" y="340613"/>
                  </a:lnTo>
                  <a:lnTo>
                    <a:pt x="191294" y="341128"/>
                  </a:lnTo>
                  <a:lnTo>
                    <a:pt x="168720" y="346975"/>
                  </a:lnTo>
                  <a:lnTo>
                    <a:pt x="128752" y="369792"/>
                  </a:lnTo>
                  <a:lnTo>
                    <a:pt x="83278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9579" y="1863544"/>
              <a:ext cx="10401" cy="452726"/>
            </a:xfrm>
            <a:custGeom>
              <a:avLst/>
              <a:gdLst/>
              <a:ahLst/>
              <a:cxnLst/>
              <a:rect l="0" t="0" r="0" b="0"/>
              <a:pathLst>
                <a:path w="10401" h="452726">
                  <a:moveTo>
                    <a:pt x="10400" y="0"/>
                  </a:moveTo>
                  <a:lnTo>
                    <a:pt x="1335" y="58616"/>
                  </a:lnTo>
                  <a:lnTo>
                    <a:pt x="305" y="104585"/>
                  </a:lnTo>
                  <a:lnTo>
                    <a:pt x="0" y="160839"/>
                  </a:lnTo>
                  <a:lnTo>
                    <a:pt x="5499" y="221961"/>
                  </a:lnTo>
                  <a:lnTo>
                    <a:pt x="8948" y="278936"/>
                  </a:lnTo>
                  <a:lnTo>
                    <a:pt x="9970" y="332862"/>
                  </a:lnTo>
                  <a:lnTo>
                    <a:pt x="10315" y="395080"/>
                  </a:lnTo>
                  <a:lnTo>
                    <a:pt x="1040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95547" y="1863544"/>
              <a:ext cx="221262" cy="287501"/>
            </a:xfrm>
            <a:custGeom>
              <a:avLst/>
              <a:gdLst/>
              <a:ahLst/>
              <a:cxnLst/>
              <a:rect l="0" t="0" r="0" b="0"/>
              <a:pathLst>
                <a:path w="221262" h="287501">
                  <a:moveTo>
                    <a:pt x="221261" y="231627"/>
                  </a:moveTo>
                  <a:lnTo>
                    <a:pt x="159168" y="237216"/>
                  </a:lnTo>
                  <a:lnTo>
                    <a:pt x="105589" y="256077"/>
                  </a:lnTo>
                  <a:lnTo>
                    <a:pt x="42289" y="283643"/>
                  </a:lnTo>
                  <a:lnTo>
                    <a:pt x="31757" y="287361"/>
                  </a:lnTo>
                  <a:lnTo>
                    <a:pt x="22395" y="287500"/>
                  </a:lnTo>
                  <a:lnTo>
                    <a:pt x="5754" y="281416"/>
                  </a:lnTo>
                  <a:lnTo>
                    <a:pt x="1551" y="275348"/>
                  </a:lnTo>
                  <a:lnTo>
                    <a:pt x="0" y="259247"/>
                  </a:lnTo>
                  <a:lnTo>
                    <a:pt x="11594" y="206928"/>
                  </a:lnTo>
                  <a:lnTo>
                    <a:pt x="24907" y="153698"/>
                  </a:lnTo>
                  <a:lnTo>
                    <a:pt x="38802" y="98124"/>
                  </a:lnTo>
                  <a:lnTo>
                    <a:pt x="52812" y="45205"/>
                  </a:lnTo>
                  <a:lnTo>
                    <a:pt x="6333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37906" y="2114642"/>
              <a:ext cx="263214" cy="243742"/>
            </a:xfrm>
            <a:custGeom>
              <a:avLst/>
              <a:gdLst/>
              <a:ahLst/>
              <a:cxnLst/>
              <a:rect l="0" t="0" r="0" b="0"/>
              <a:pathLst>
                <a:path w="263214" h="243742">
                  <a:moveTo>
                    <a:pt x="0" y="180570"/>
                  </a:moveTo>
                  <a:lnTo>
                    <a:pt x="14655" y="125429"/>
                  </a:lnTo>
                  <a:lnTo>
                    <a:pt x="28198" y="69636"/>
                  </a:lnTo>
                  <a:lnTo>
                    <a:pt x="39811" y="35787"/>
                  </a:lnTo>
                  <a:lnTo>
                    <a:pt x="51229" y="18346"/>
                  </a:lnTo>
                  <a:lnTo>
                    <a:pt x="67222" y="5915"/>
                  </a:lnTo>
                  <a:lnTo>
                    <a:pt x="76401" y="962"/>
                  </a:lnTo>
                  <a:lnTo>
                    <a:pt x="84859" y="0"/>
                  </a:lnTo>
                  <a:lnTo>
                    <a:pt x="100497" y="5170"/>
                  </a:lnTo>
                  <a:lnTo>
                    <a:pt x="122454" y="21235"/>
                  </a:lnTo>
                  <a:lnTo>
                    <a:pt x="157878" y="77411"/>
                  </a:lnTo>
                  <a:lnTo>
                    <a:pt x="185994" y="131857"/>
                  </a:lnTo>
                  <a:lnTo>
                    <a:pt x="214078" y="186502"/>
                  </a:lnTo>
                  <a:lnTo>
                    <a:pt x="235136" y="218983"/>
                  </a:lnTo>
                  <a:lnTo>
                    <a:pt x="263213" y="24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74777" y="2158342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115813" y="0"/>
                  </a:moveTo>
                  <a:lnTo>
                    <a:pt x="86505" y="34897"/>
                  </a:lnTo>
                  <a:lnTo>
                    <a:pt x="60813" y="96116"/>
                  </a:lnTo>
                  <a:lnTo>
                    <a:pt x="27766" y="156720"/>
                  </a:lnTo>
                  <a:lnTo>
                    <a:pt x="6178" y="19668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47284" y="1809739"/>
              <a:ext cx="188729" cy="249795"/>
            </a:xfrm>
            <a:custGeom>
              <a:avLst/>
              <a:gdLst/>
              <a:ahLst/>
              <a:cxnLst/>
              <a:rect l="0" t="0" r="0" b="0"/>
              <a:pathLst>
                <a:path w="188729" h="249795">
                  <a:moveTo>
                    <a:pt x="59120" y="1162"/>
                  </a:moveTo>
                  <a:lnTo>
                    <a:pt x="9622" y="56250"/>
                  </a:lnTo>
                  <a:lnTo>
                    <a:pt x="5064" y="57774"/>
                  </a:lnTo>
                  <a:lnTo>
                    <a:pt x="2026" y="54111"/>
                  </a:lnTo>
                  <a:lnTo>
                    <a:pt x="0" y="46990"/>
                  </a:lnTo>
                  <a:lnTo>
                    <a:pt x="989" y="39903"/>
                  </a:lnTo>
                  <a:lnTo>
                    <a:pt x="8328" y="25789"/>
                  </a:lnTo>
                  <a:lnTo>
                    <a:pt x="31202" y="4689"/>
                  </a:lnTo>
                  <a:lnTo>
                    <a:pt x="53341" y="0"/>
                  </a:lnTo>
                  <a:lnTo>
                    <a:pt x="100092" y="6522"/>
                  </a:lnTo>
                  <a:lnTo>
                    <a:pt x="108662" y="11754"/>
                  </a:lnTo>
                  <a:lnTo>
                    <a:pt x="121303" y="26927"/>
                  </a:lnTo>
                  <a:lnTo>
                    <a:pt x="123972" y="35886"/>
                  </a:lnTo>
                  <a:lnTo>
                    <a:pt x="123818" y="55199"/>
                  </a:lnTo>
                  <a:lnTo>
                    <a:pt x="116731" y="72362"/>
                  </a:lnTo>
                  <a:lnTo>
                    <a:pt x="104612" y="87789"/>
                  </a:lnTo>
                  <a:lnTo>
                    <a:pt x="87527" y="102444"/>
                  </a:lnTo>
                  <a:lnTo>
                    <a:pt x="85077" y="106118"/>
                  </a:lnTo>
                  <a:lnTo>
                    <a:pt x="86953" y="107398"/>
                  </a:lnTo>
                  <a:lnTo>
                    <a:pt x="120770" y="106635"/>
                  </a:lnTo>
                  <a:lnTo>
                    <a:pt x="139552" y="112770"/>
                  </a:lnTo>
                  <a:lnTo>
                    <a:pt x="170674" y="135772"/>
                  </a:lnTo>
                  <a:lnTo>
                    <a:pt x="186670" y="161539"/>
                  </a:lnTo>
                  <a:lnTo>
                    <a:pt x="188728" y="181235"/>
                  </a:lnTo>
                  <a:lnTo>
                    <a:pt x="184574" y="200518"/>
                  </a:lnTo>
                  <a:lnTo>
                    <a:pt x="162843" y="231960"/>
                  </a:lnTo>
                  <a:lnTo>
                    <a:pt x="156345" y="239256"/>
                  </a:lnTo>
                  <a:lnTo>
                    <a:pt x="136646" y="247361"/>
                  </a:lnTo>
                  <a:lnTo>
                    <a:pt x="112293" y="249794"/>
                  </a:lnTo>
                  <a:lnTo>
                    <a:pt x="59120" y="2433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22893" y="1547905"/>
              <a:ext cx="1923140" cy="1019544"/>
            </a:xfrm>
            <a:custGeom>
              <a:avLst/>
              <a:gdLst/>
              <a:ahLst/>
              <a:cxnLst/>
              <a:rect l="0" t="0" r="0" b="0"/>
              <a:pathLst>
                <a:path w="1923140" h="1019544">
                  <a:moveTo>
                    <a:pt x="957086" y="41898"/>
                  </a:moveTo>
                  <a:lnTo>
                    <a:pt x="903211" y="23939"/>
                  </a:lnTo>
                  <a:lnTo>
                    <a:pt x="858967" y="13351"/>
                  </a:lnTo>
                  <a:lnTo>
                    <a:pt x="805513" y="5323"/>
                  </a:lnTo>
                  <a:lnTo>
                    <a:pt x="749894" y="878"/>
                  </a:lnTo>
                  <a:lnTo>
                    <a:pt x="690728" y="0"/>
                  </a:lnTo>
                  <a:lnTo>
                    <a:pt x="628652" y="5416"/>
                  </a:lnTo>
                  <a:lnTo>
                    <a:pt x="570159" y="17750"/>
                  </a:lnTo>
                  <a:lnTo>
                    <a:pt x="521776" y="27984"/>
                  </a:lnTo>
                  <a:lnTo>
                    <a:pt x="466034" y="41922"/>
                  </a:lnTo>
                  <a:lnTo>
                    <a:pt x="408933" y="60618"/>
                  </a:lnTo>
                  <a:lnTo>
                    <a:pt x="347962" y="91647"/>
                  </a:lnTo>
                  <a:lnTo>
                    <a:pt x="293992" y="126207"/>
                  </a:lnTo>
                  <a:lnTo>
                    <a:pt x="230638" y="179700"/>
                  </a:lnTo>
                  <a:lnTo>
                    <a:pt x="167450" y="242021"/>
                  </a:lnTo>
                  <a:lnTo>
                    <a:pt x="112611" y="305117"/>
                  </a:lnTo>
                  <a:lnTo>
                    <a:pt x="70280" y="358923"/>
                  </a:lnTo>
                  <a:lnTo>
                    <a:pt x="41324" y="411320"/>
                  </a:lnTo>
                  <a:lnTo>
                    <a:pt x="18663" y="466730"/>
                  </a:lnTo>
                  <a:lnTo>
                    <a:pt x="4091" y="529971"/>
                  </a:lnTo>
                  <a:lnTo>
                    <a:pt x="0" y="591856"/>
                  </a:lnTo>
                  <a:lnTo>
                    <a:pt x="4781" y="648880"/>
                  </a:lnTo>
                  <a:lnTo>
                    <a:pt x="18160" y="693939"/>
                  </a:lnTo>
                  <a:lnTo>
                    <a:pt x="42120" y="733516"/>
                  </a:lnTo>
                  <a:lnTo>
                    <a:pt x="90299" y="791310"/>
                  </a:lnTo>
                  <a:lnTo>
                    <a:pt x="150099" y="844103"/>
                  </a:lnTo>
                  <a:lnTo>
                    <a:pt x="211058" y="878108"/>
                  </a:lnTo>
                  <a:lnTo>
                    <a:pt x="271313" y="906789"/>
                  </a:lnTo>
                  <a:lnTo>
                    <a:pt x="322973" y="922396"/>
                  </a:lnTo>
                  <a:lnTo>
                    <a:pt x="378237" y="936744"/>
                  </a:lnTo>
                  <a:lnTo>
                    <a:pt x="434214" y="950843"/>
                  </a:lnTo>
                  <a:lnTo>
                    <a:pt x="491501" y="957657"/>
                  </a:lnTo>
                  <a:lnTo>
                    <a:pt x="554810" y="969055"/>
                  </a:lnTo>
                  <a:lnTo>
                    <a:pt x="601587" y="979127"/>
                  </a:lnTo>
                  <a:lnTo>
                    <a:pt x="664206" y="987421"/>
                  </a:lnTo>
                  <a:lnTo>
                    <a:pt x="713029" y="994447"/>
                  </a:lnTo>
                  <a:lnTo>
                    <a:pt x="764540" y="998348"/>
                  </a:lnTo>
                  <a:lnTo>
                    <a:pt x="816847" y="1005094"/>
                  </a:lnTo>
                  <a:lnTo>
                    <a:pt x="869390" y="1008912"/>
                  </a:lnTo>
                  <a:lnTo>
                    <a:pt x="922003" y="1010043"/>
                  </a:lnTo>
                  <a:lnTo>
                    <a:pt x="974637" y="1015968"/>
                  </a:lnTo>
                  <a:lnTo>
                    <a:pt x="1027277" y="1019543"/>
                  </a:lnTo>
                  <a:lnTo>
                    <a:pt x="1079919" y="1015013"/>
                  </a:lnTo>
                  <a:lnTo>
                    <a:pt x="1132561" y="1011851"/>
                  </a:lnTo>
                  <a:lnTo>
                    <a:pt x="1185203" y="1010914"/>
                  </a:lnTo>
                  <a:lnTo>
                    <a:pt x="1243435" y="1010636"/>
                  </a:lnTo>
                  <a:lnTo>
                    <a:pt x="1299553" y="1004965"/>
                  </a:lnTo>
                  <a:lnTo>
                    <a:pt x="1353226" y="1001465"/>
                  </a:lnTo>
                  <a:lnTo>
                    <a:pt x="1406174" y="994838"/>
                  </a:lnTo>
                  <a:lnTo>
                    <a:pt x="1468061" y="983289"/>
                  </a:lnTo>
                  <a:lnTo>
                    <a:pt x="1522227" y="976675"/>
                  </a:lnTo>
                  <a:lnTo>
                    <a:pt x="1572657" y="964450"/>
                  </a:lnTo>
                  <a:lnTo>
                    <a:pt x="1627678" y="949600"/>
                  </a:lnTo>
                  <a:lnTo>
                    <a:pt x="1683607" y="928469"/>
                  </a:lnTo>
                  <a:lnTo>
                    <a:pt x="1710483" y="917901"/>
                  </a:lnTo>
                  <a:lnTo>
                    <a:pt x="1767167" y="878133"/>
                  </a:lnTo>
                  <a:lnTo>
                    <a:pt x="1817223" y="839072"/>
                  </a:lnTo>
                  <a:lnTo>
                    <a:pt x="1862256" y="778630"/>
                  </a:lnTo>
                  <a:lnTo>
                    <a:pt x="1896293" y="715698"/>
                  </a:lnTo>
                  <a:lnTo>
                    <a:pt x="1912703" y="677890"/>
                  </a:lnTo>
                  <a:lnTo>
                    <a:pt x="1923139" y="618301"/>
                  </a:lnTo>
                  <a:lnTo>
                    <a:pt x="1916795" y="562640"/>
                  </a:lnTo>
                  <a:lnTo>
                    <a:pt x="1895303" y="500201"/>
                  </a:lnTo>
                  <a:lnTo>
                    <a:pt x="1870563" y="442715"/>
                  </a:lnTo>
                  <a:lnTo>
                    <a:pt x="1830405" y="389435"/>
                  </a:lnTo>
                  <a:lnTo>
                    <a:pt x="1777183" y="327346"/>
                  </a:lnTo>
                  <a:lnTo>
                    <a:pt x="1722274" y="280955"/>
                  </a:lnTo>
                  <a:lnTo>
                    <a:pt x="1661028" y="238466"/>
                  </a:lnTo>
                  <a:lnTo>
                    <a:pt x="1608870" y="210361"/>
                  </a:lnTo>
                  <a:lnTo>
                    <a:pt x="1553506" y="182279"/>
                  </a:lnTo>
                  <a:lnTo>
                    <a:pt x="1497511" y="155372"/>
                  </a:lnTo>
                  <a:lnTo>
                    <a:pt x="1438270" y="134459"/>
                  </a:lnTo>
                  <a:lnTo>
                    <a:pt x="1376178" y="113734"/>
                  </a:lnTo>
                  <a:lnTo>
                    <a:pt x="1324919" y="98375"/>
                  </a:lnTo>
                  <a:lnTo>
                    <a:pt x="1277683" y="87618"/>
                  </a:lnTo>
                  <a:lnTo>
                    <a:pt x="1227813" y="75851"/>
                  </a:lnTo>
                  <a:lnTo>
                    <a:pt x="1165327" y="57746"/>
                  </a:lnTo>
                  <a:lnTo>
                    <a:pt x="1114323" y="54003"/>
                  </a:lnTo>
                  <a:lnTo>
                    <a:pt x="1062167" y="49774"/>
                  </a:lnTo>
                  <a:lnTo>
                    <a:pt x="1006548" y="44231"/>
                  </a:lnTo>
                  <a:lnTo>
                    <a:pt x="948735" y="39470"/>
                  </a:lnTo>
                  <a:lnTo>
                    <a:pt x="891441" y="30650"/>
                  </a:lnTo>
                  <a:lnTo>
                    <a:pt x="836250" y="23747"/>
                  </a:lnTo>
                  <a:lnTo>
                    <a:pt x="788630" y="208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200668" y="3084849"/>
            <a:ext cx="1199830" cy="999179"/>
            <a:chOff x="1200668" y="3084849"/>
            <a:chExt cx="1199830" cy="999179"/>
          </a:xfrm>
        </p:grpSpPr>
        <p:sp>
          <p:nvSpPr>
            <p:cNvPr id="33" name="Freeform 32"/>
            <p:cNvSpPr/>
            <p:nvPr/>
          </p:nvSpPr>
          <p:spPr>
            <a:xfrm>
              <a:off x="1200668" y="3084849"/>
              <a:ext cx="220680" cy="863338"/>
            </a:xfrm>
            <a:custGeom>
              <a:avLst/>
              <a:gdLst/>
              <a:ahLst/>
              <a:cxnLst/>
              <a:rect l="0" t="0" r="0" b="0"/>
              <a:pathLst>
                <a:path w="220680" h="863338">
                  <a:moveTo>
                    <a:pt x="199622" y="0"/>
                  </a:moveTo>
                  <a:lnTo>
                    <a:pt x="150124" y="58563"/>
                  </a:lnTo>
                  <a:lnTo>
                    <a:pt x="102753" y="116334"/>
                  </a:lnTo>
                  <a:lnTo>
                    <a:pt x="66517" y="176858"/>
                  </a:lnTo>
                  <a:lnTo>
                    <a:pt x="38464" y="238583"/>
                  </a:lnTo>
                  <a:lnTo>
                    <a:pt x="17627" y="294328"/>
                  </a:lnTo>
                  <a:lnTo>
                    <a:pt x="4358" y="353630"/>
                  </a:lnTo>
                  <a:lnTo>
                    <a:pt x="996" y="404387"/>
                  </a:lnTo>
                  <a:lnTo>
                    <a:pt x="0" y="457640"/>
                  </a:lnTo>
                  <a:lnTo>
                    <a:pt x="874" y="513844"/>
                  </a:lnTo>
                  <a:lnTo>
                    <a:pt x="11058" y="575412"/>
                  </a:lnTo>
                  <a:lnTo>
                    <a:pt x="20918" y="627508"/>
                  </a:lnTo>
                  <a:lnTo>
                    <a:pt x="40320" y="687032"/>
                  </a:lnTo>
                  <a:lnTo>
                    <a:pt x="81894" y="746490"/>
                  </a:lnTo>
                  <a:lnTo>
                    <a:pt x="127057" y="798860"/>
                  </a:lnTo>
                  <a:lnTo>
                    <a:pt x="181957" y="844197"/>
                  </a:lnTo>
                  <a:lnTo>
                    <a:pt x="220679" y="863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04417" y="3307779"/>
              <a:ext cx="374900" cy="527928"/>
            </a:xfrm>
            <a:custGeom>
              <a:avLst/>
              <a:gdLst/>
              <a:ahLst/>
              <a:cxnLst/>
              <a:rect l="0" t="0" r="0" b="0"/>
              <a:pathLst>
                <a:path w="374900" h="527928">
                  <a:moveTo>
                    <a:pt x="80101" y="61340"/>
                  </a:moveTo>
                  <a:lnTo>
                    <a:pt x="44184" y="122450"/>
                  </a:lnTo>
                  <a:lnTo>
                    <a:pt x="9803" y="171293"/>
                  </a:lnTo>
                  <a:lnTo>
                    <a:pt x="5159" y="170907"/>
                  </a:lnTo>
                  <a:lnTo>
                    <a:pt x="2064" y="164800"/>
                  </a:lnTo>
                  <a:lnTo>
                    <a:pt x="0" y="154880"/>
                  </a:lnTo>
                  <a:lnTo>
                    <a:pt x="964" y="145927"/>
                  </a:lnTo>
                  <a:lnTo>
                    <a:pt x="24795" y="91878"/>
                  </a:lnTo>
                  <a:lnTo>
                    <a:pt x="56108" y="45734"/>
                  </a:lnTo>
                  <a:lnTo>
                    <a:pt x="84893" y="17269"/>
                  </a:lnTo>
                  <a:lnTo>
                    <a:pt x="103288" y="7438"/>
                  </a:lnTo>
                  <a:lnTo>
                    <a:pt x="152098" y="0"/>
                  </a:lnTo>
                  <a:lnTo>
                    <a:pt x="191770" y="1051"/>
                  </a:lnTo>
                  <a:lnTo>
                    <a:pt x="225102" y="15141"/>
                  </a:lnTo>
                  <a:lnTo>
                    <a:pt x="265326" y="47688"/>
                  </a:lnTo>
                  <a:lnTo>
                    <a:pt x="281341" y="74063"/>
                  </a:lnTo>
                  <a:lnTo>
                    <a:pt x="300895" y="127919"/>
                  </a:lnTo>
                  <a:lnTo>
                    <a:pt x="309588" y="181336"/>
                  </a:lnTo>
                  <a:lnTo>
                    <a:pt x="310135" y="236948"/>
                  </a:lnTo>
                  <a:lnTo>
                    <a:pt x="300191" y="296113"/>
                  </a:lnTo>
                  <a:lnTo>
                    <a:pt x="286962" y="358189"/>
                  </a:lnTo>
                  <a:lnTo>
                    <a:pt x="264678" y="414341"/>
                  </a:lnTo>
                  <a:lnTo>
                    <a:pt x="230821" y="465708"/>
                  </a:lnTo>
                  <a:lnTo>
                    <a:pt x="183290" y="510316"/>
                  </a:lnTo>
                  <a:lnTo>
                    <a:pt x="153179" y="525953"/>
                  </a:lnTo>
                  <a:lnTo>
                    <a:pt x="129348" y="527927"/>
                  </a:lnTo>
                  <a:lnTo>
                    <a:pt x="116442" y="526816"/>
                  </a:lnTo>
                  <a:lnTo>
                    <a:pt x="95862" y="516223"/>
                  </a:lnTo>
                  <a:lnTo>
                    <a:pt x="87099" y="508484"/>
                  </a:lnTo>
                  <a:lnTo>
                    <a:pt x="77362" y="484289"/>
                  </a:lnTo>
                  <a:lnTo>
                    <a:pt x="74204" y="456378"/>
                  </a:lnTo>
                  <a:lnTo>
                    <a:pt x="76700" y="432274"/>
                  </a:lnTo>
                  <a:lnTo>
                    <a:pt x="90271" y="398974"/>
                  </a:lnTo>
                  <a:lnTo>
                    <a:pt x="109110" y="372469"/>
                  </a:lnTo>
                  <a:lnTo>
                    <a:pt x="135100" y="355388"/>
                  </a:lnTo>
                  <a:lnTo>
                    <a:pt x="170616" y="348507"/>
                  </a:lnTo>
                  <a:lnTo>
                    <a:pt x="205186" y="352057"/>
                  </a:lnTo>
                  <a:lnTo>
                    <a:pt x="223822" y="360563"/>
                  </a:lnTo>
                  <a:lnTo>
                    <a:pt x="280744" y="398640"/>
                  </a:lnTo>
                  <a:lnTo>
                    <a:pt x="332864" y="424993"/>
                  </a:lnTo>
                  <a:lnTo>
                    <a:pt x="374899" y="440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63544" y="3574462"/>
              <a:ext cx="170630" cy="509566"/>
            </a:xfrm>
            <a:custGeom>
              <a:avLst/>
              <a:gdLst/>
              <a:ahLst/>
              <a:cxnLst/>
              <a:rect l="0" t="0" r="0" b="0"/>
              <a:pathLst>
                <a:path w="170630" h="509566">
                  <a:moveTo>
                    <a:pt x="0" y="173683"/>
                  </a:moveTo>
                  <a:lnTo>
                    <a:pt x="14654" y="228824"/>
                  </a:lnTo>
                  <a:lnTo>
                    <a:pt x="27028" y="285787"/>
                  </a:lnTo>
                  <a:lnTo>
                    <a:pt x="33804" y="345219"/>
                  </a:lnTo>
                  <a:lnTo>
                    <a:pt x="39652" y="395694"/>
                  </a:lnTo>
                  <a:lnTo>
                    <a:pt x="41384" y="444574"/>
                  </a:lnTo>
                  <a:lnTo>
                    <a:pt x="41969" y="503013"/>
                  </a:lnTo>
                  <a:lnTo>
                    <a:pt x="40848" y="509049"/>
                  </a:lnTo>
                  <a:lnTo>
                    <a:pt x="38930" y="509565"/>
                  </a:lnTo>
                  <a:lnTo>
                    <a:pt x="36482" y="506399"/>
                  </a:lnTo>
                  <a:lnTo>
                    <a:pt x="29110" y="446756"/>
                  </a:lnTo>
                  <a:lnTo>
                    <a:pt x="22647" y="391140"/>
                  </a:lnTo>
                  <a:lnTo>
                    <a:pt x="20201" y="333924"/>
                  </a:lnTo>
                  <a:lnTo>
                    <a:pt x="12785" y="270630"/>
                  </a:lnTo>
                  <a:lnTo>
                    <a:pt x="10974" y="212720"/>
                  </a:lnTo>
                  <a:lnTo>
                    <a:pt x="10616" y="155051"/>
                  </a:lnTo>
                  <a:lnTo>
                    <a:pt x="13665" y="94786"/>
                  </a:lnTo>
                  <a:lnTo>
                    <a:pt x="22423" y="31448"/>
                  </a:lnTo>
                  <a:lnTo>
                    <a:pt x="31802" y="12591"/>
                  </a:lnTo>
                  <a:lnTo>
                    <a:pt x="41089" y="6627"/>
                  </a:lnTo>
                  <a:lnTo>
                    <a:pt x="67004" y="0"/>
                  </a:lnTo>
                  <a:lnTo>
                    <a:pt x="91781" y="3294"/>
                  </a:lnTo>
                  <a:lnTo>
                    <a:pt x="113321" y="13726"/>
                  </a:lnTo>
                  <a:lnTo>
                    <a:pt x="153627" y="53399"/>
                  </a:lnTo>
                  <a:lnTo>
                    <a:pt x="169651" y="86311"/>
                  </a:lnTo>
                  <a:lnTo>
                    <a:pt x="170629" y="131287"/>
                  </a:lnTo>
                  <a:lnTo>
                    <a:pt x="159310" y="182076"/>
                  </a:lnTo>
                  <a:lnTo>
                    <a:pt x="135757" y="222784"/>
                  </a:lnTo>
                  <a:lnTo>
                    <a:pt x="129109" y="230983"/>
                  </a:lnTo>
                  <a:lnTo>
                    <a:pt x="109244" y="240094"/>
                  </a:lnTo>
                  <a:lnTo>
                    <a:pt x="85987" y="242973"/>
                  </a:lnTo>
                  <a:lnTo>
                    <a:pt x="24721" y="230310"/>
                  </a:lnTo>
                  <a:lnTo>
                    <a:pt x="10528" y="226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10943" y="3242777"/>
              <a:ext cx="240358" cy="694882"/>
            </a:xfrm>
            <a:custGeom>
              <a:avLst/>
              <a:gdLst/>
              <a:ahLst/>
              <a:cxnLst/>
              <a:rect l="0" t="0" r="0" b="0"/>
              <a:pathLst>
                <a:path w="240358" h="694882">
                  <a:moveTo>
                    <a:pt x="0" y="0"/>
                  </a:moveTo>
                  <a:lnTo>
                    <a:pt x="43962" y="20243"/>
                  </a:lnTo>
                  <a:lnTo>
                    <a:pt x="105447" y="74552"/>
                  </a:lnTo>
                  <a:lnTo>
                    <a:pt x="139025" y="118321"/>
                  </a:lnTo>
                  <a:lnTo>
                    <a:pt x="175296" y="181019"/>
                  </a:lnTo>
                  <a:lnTo>
                    <a:pt x="203515" y="238311"/>
                  </a:lnTo>
                  <a:lnTo>
                    <a:pt x="223427" y="288719"/>
                  </a:lnTo>
                  <a:lnTo>
                    <a:pt x="236086" y="340700"/>
                  </a:lnTo>
                  <a:lnTo>
                    <a:pt x="240357" y="391977"/>
                  </a:lnTo>
                  <a:lnTo>
                    <a:pt x="238680" y="454937"/>
                  </a:lnTo>
                  <a:lnTo>
                    <a:pt x="227431" y="512174"/>
                  </a:lnTo>
                  <a:lnTo>
                    <a:pt x="205538" y="565680"/>
                  </a:lnTo>
                  <a:lnTo>
                    <a:pt x="175564" y="618190"/>
                  </a:lnTo>
                  <a:lnTo>
                    <a:pt x="130085" y="677850"/>
                  </a:lnTo>
                  <a:lnTo>
                    <a:pt x="115813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83903" y="3105906"/>
              <a:ext cx="16595" cy="252685"/>
            </a:xfrm>
            <a:custGeom>
              <a:avLst/>
              <a:gdLst/>
              <a:ahLst/>
              <a:cxnLst/>
              <a:rect l="0" t="0" r="0" b="0"/>
              <a:pathLst>
                <a:path w="16595" h="252685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5760" y="150997"/>
                  </a:lnTo>
                  <a:lnTo>
                    <a:pt x="13241" y="211974"/>
                  </a:lnTo>
                  <a:lnTo>
                    <a:pt x="1659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21463" y="3126963"/>
              <a:ext cx="147449" cy="157206"/>
            </a:xfrm>
            <a:custGeom>
              <a:avLst/>
              <a:gdLst/>
              <a:ahLst/>
              <a:cxnLst/>
              <a:rect l="0" t="0" r="0" b="0"/>
              <a:pathLst>
                <a:path w="147449" h="157206">
                  <a:moveTo>
                    <a:pt x="147448" y="105285"/>
                  </a:moveTo>
                  <a:lnTo>
                    <a:pt x="92404" y="124413"/>
                  </a:lnTo>
                  <a:lnTo>
                    <a:pt x="32936" y="155089"/>
                  </a:lnTo>
                  <a:lnTo>
                    <a:pt x="23144" y="157205"/>
                  </a:lnTo>
                  <a:lnTo>
                    <a:pt x="14276" y="156276"/>
                  </a:lnTo>
                  <a:lnTo>
                    <a:pt x="6024" y="153317"/>
                  </a:lnTo>
                  <a:lnTo>
                    <a:pt x="1693" y="146665"/>
                  </a:lnTo>
                  <a:lnTo>
                    <a:pt x="0" y="126796"/>
                  </a:lnTo>
                  <a:lnTo>
                    <a:pt x="11496" y="65426"/>
                  </a:lnTo>
                  <a:lnTo>
                    <a:pt x="28596" y="9557"/>
                  </a:lnTo>
                  <a:lnTo>
                    <a:pt x="31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463875" y="3474404"/>
            <a:ext cx="252685" cy="178985"/>
            <a:chOff x="3463875" y="3474404"/>
            <a:chExt cx="252685" cy="178985"/>
          </a:xfrm>
        </p:grpSpPr>
        <p:sp>
          <p:nvSpPr>
            <p:cNvPr id="40" name="Freeform 39"/>
            <p:cNvSpPr/>
            <p:nvPr/>
          </p:nvSpPr>
          <p:spPr>
            <a:xfrm>
              <a:off x="3463875" y="3474404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62564" y="8333"/>
                  </a:lnTo>
                  <a:lnTo>
                    <a:pt x="111140" y="10094"/>
                  </a:lnTo>
                  <a:lnTo>
                    <a:pt x="55922" y="1044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16518" y="3642860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1425" y="5589"/>
                  </a:lnTo>
                  <a:lnTo>
                    <a:pt x="80015" y="9553"/>
                  </a:lnTo>
                  <a:lnTo>
                    <a:pt x="2785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401563" y="3116435"/>
            <a:ext cx="620531" cy="744432"/>
            <a:chOff x="4401563" y="3116435"/>
            <a:chExt cx="620531" cy="744432"/>
          </a:xfrm>
        </p:grpSpPr>
        <p:sp>
          <p:nvSpPr>
            <p:cNvPr id="43" name="Freeform 42"/>
            <p:cNvSpPr/>
            <p:nvPr/>
          </p:nvSpPr>
          <p:spPr>
            <a:xfrm>
              <a:off x="4401563" y="3246455"/>
              <a:ext cx="494189" cy="614412"/>
            </a:xfrm>
            <a:custGeom>
              <a:avLst/>
              <a:gdLst/>
              <a:ahLst/>
              <a:cxnLst/>
              <a:rect l="0" t="0" r="0" b="0"/>
              <a:pathLst>
                <a:path w="494189" h="614412">
                  <a:moveTo>
                    <a:pt x="83577" y="38436"/>
                  </a:moveTo>
                  <a:lnTo>
                    <a:pt x="40915" y="92550"/>
                  </a:lnTo>
                  <a:lnTo>
                    <a:pt x="26011" y="110450"/>
                  </a:lnTo>
                  <a:lnTo>
                    <a:pt x="7689" y="122305"/>
                  </a:lnTo>
                  <a:lnTo>
                    <a:pt x="2569" y="122425"/>
                  </a:lnTo>
                  <a:lnTo>
                    <a:pt x="326" y="118995"/>
                  </a:lnTo>
                  <a:lnTo>
                    <a:pt x="0" y="113199"/>
                  </a:lnTo>
                  <a:lnTo>
                    <a:pt x="5878" y="100520"/>
                  </a:lnTo>
                  <a:lnTo>
                    <a:pt x="45155" y="51064"/>
                  </a:lnTo>
                  <a:lnTo>
                    <a:pt x="74142" y="31649"/>
                  </a:lnTo>
                  <a:lnTo>
                    <a:pt x="134240" y="4787"/>
                  </a:lnTo>
                  <a:lnTo>
                    <a:pt x="174107" y="0"/>
                  </a:lnTo>
                  <a:lnTo>
                    <a:pt x="230419" y="11306"/>
                  </a:lnTo>
                  <a:lnTo>
                    <a:pt x="256807" y="26758"/>
                  </a:lnTo>
                  <a:lnTo>
                    <a:pt x="300968" y="66719"/>
                  </a:lnTo>
                  <a:lnTo>
                    <a:pt x="334197" y="123298"/>
                  </a:lnTo>
                  <a:lnTo>
                    <a:pt x="356584" y="183723"/>
                  </a:lnTo>
                  <a:lnTo>
                    <a:pt x="364509" y="219914"/>
                  </a:lnTo>
                  <a:lnTo>
                    <a:pt x="367187" y="279654"/>
                  </a:lnTo>
                  <a:lnTo>
                    <a:pt x="359310" y="339374"/>
                  </a:lnTo>
                  <a:lnTo>
                    <a:pt x="343370" y="399351"/>
                  </a:lnTo>
                  <a:lnTo>
                    <a:pt x="318038" y="461588"/>
                  </a:lnTo>
                  <a:lnTo>
                    <a:pt x="280410" y="521625"/>
                  </a:lnTo>
                  <a:lnTo>
                    <a:pt x="220165" y="582700"/>
                  </a:lnTo>
                  <a:lnTo>
                    <a:pt x="188778" y="602902"/>
                  </a:lnTo>
                  <a:lnTo>
                    <a:pt x="166598" y="611014"/>
                  </a:lnTo>
                  <a:lnTo>
                    <a:pt x="128972" y="614411"/>
                  </a:lnTo>
                  <a:lnTo>
                    <a:pt x="106092" y="611059"/>
                  </a:lnTo>
                  <a:lnTo>
                    <a:pt x="87345" y="602551"/>
                  </a:lnTo>
                  <a:lnTo>
                    <a:pt x="79070" y="597006"/>
                  </a:lnTo>
                  <a:lnTo>
                    <a:pt x="73553" y="587461"/>
                  </a:lnTo>
                  <a:lnTo>
                    <a:pt x="67423" y="561257"/>
                  </a:lnTo>
                  <a:lnTo>
                    <a:pt x="70938" y="536353"/>
                  </a:lnTo>
                  <a:lnTo>
                    <a:pt x="92258" y="491769"/>
                  </a:lnTo>
                  <a:lnTo>
                    <a:pt x="117735" y="465345"/>
                  </a:lnTo>
                  <a:lnTo>
                    <a:pt x="147510" y="448287"/>
                  </a:lnTo>
                  <a:lnTo>
                    <a:pt x="184148" y="441413"/>
                  </a:lnTo>
                  <a:lnTo>
                    <a:pt x="219051" y="444966"/>
                  </a:lnTo>
                  <a:lnTo>
                    <a:pt x="276025" y="468296"/>
                  </a:lnTo>
                  <a:lnTo>
                    <a:pt x="336431" y="494649"/>
                  </a:lnTo>
                  <a:lnTo>
                    <a:pt x="397837" y="515263"/>
                  </a:lnTo>
                  <a:lnTo>
                    <a:pt x="436133" y="514940"/>
                  </a:lnTo>
                  <a:lnTo>
                    <a:pt x="494188" y="5016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90507" y="3116435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64522"/>
                  </a:lnTo>
                  <a:lnTo>
                    <a:pt x="19465" y="226169"/>
                  </a:lnTo>
                  <a:lnTo>
                    <a:pt x="23469" y="244019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82577" y="3148020"/>
              <a:ext cx="186874" cy="109284"/>
            </a:xfrm>
            <a:custGeom>
              <a:avLst/>
              <a:gdLst/>
              <a:ahLst/>
              <a:cxnLst/>
              <a:rect l="0" t="0" r="0" b="0"/>
              <a:pathLst>
                <a:path w="186874" h="109284">
                  <a:moveTo>
                    <a:pt x="186873" y="84228"/>
                  </a:moveTo>
                  <a:lnTo>
                    <a:pt x="144182" y="87348"/>
                  </a:lnTo>
                  <a:lnTo>
                    <a:pt x="84805" y="94951"/>
                  </a:lnTo>
                  <a:lnTo>
                    <a:pt x="29370" y="109283"/>
                  </a:lnTo>
                  <a:lnTo>
                    <a:pt x="19870" y="109120"/>
                  </a:lnTo>
                  <a:lnTo>
                    <a:pt x="3075" y="102700"/>
                  </a:lnTo>
                  <a:lnTo>
                    <a:pt x="0" y="96543"/>
                  </a:lnTo>
                  <a:lnTo>
                    <a:pt x="290" y="88928"/>
                  </a:lnTo>
                  <a:lnTo>
                    <a:pt x="18675" y="31074"/>
                  </a:lnTo>
                  <a:lnTo>
                    <a:pt x="289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337071" y="3169077"/>
            <a:ext cx="906329" cy="850179"/>
            <a:chOff x="5337071" y="3169077"/>
            <a:chExt cx="906329" cy="850179"/>
          </a:xfrm>
        </p:grpSpPr>
        <p:sp>
          <p:nvSpPr>
            <p:cNvPr id="47" name="Freeform 46"/>
            <p:cNvSpPr/>
            <p:nvPr/>
          </p:nvSpPr>
          <p:spPr>
            <a:xfrm>
              <a:off x="5337071" y="3502245"/>
              <a:ext cx="110152" cy="69353"/>
            </a:xfrm>
            <a:custGeom>
              <a:avLst/>
              <a:gdLst/>
              <a:ahLst/>
              <a:cxnLst/>
              <a:rect l="0" t="0" r="0" b="0"/>
              <a:pathLst>
                <a:path w="110152" h="69353">
                  <a:moveTo>
                    <a:pt x="106162" y="56387"/>
                  </a:moveTo>
                  <a:lnTo>
                    <a:pt x="88181" y="40746"/>
                  </a:lnTo>
                  <a:lnTo>
                    <a:pt x="42009" y="21543"/>
                  </a:lnTo>
                  <a:lnTo>
                    <a:pt x="31808" y="21459"/>
                  </a:lnTo>
                  <a:lnTo>
                    <a:pt x="11115" y="27605"/>
                  </a:lnTo>
                  <a:lnTo>
                    <a:pt x="6532" y="32520"/>
                  </a:lnTo>
                  <a:lnTo>
                    <a:pt x="5817" y="38136"/>
                  </a:lnTo>
                  <a:lnTo>
                    <a:pt x="7680" y="44219"/>
                  </a:lnTo>
                  <a:lnTo>
                    <a:pt x="12431" y="49445"/>
                  </a:lnTo>
                  <a:lnTo>
                    <a:pt x="27069" y="58371"/>
                  </a:lnTo>
                  <a:lnTo>
                    <a:pt x="60630" y="64384"/>
                  </a:lnTo>
                  <a:lnTo>
                    <a:pt x="94621" y="60576"/>
                  </a:lnTo>
                  <a:lnTo>
                    <a:pt x="101978" y="54500"/>
                  </a:lnTo>
                  <a:lnTo>
                    <a:pt x="110151" y="35271"/>
                  </a:lnTo>
                  <a:lnTo>
                    <a:pt x="108822" y="27102"/>
                  </a:lnTo>
                  <a:lnTo>
                    <a:pt x="104425" y="20486"/>
                  </a:lnTo>
                  <a:lnTo>
                    <a:pt x="90182" y="10015"/>
                  </a:lnTo>
                  <a:lnTo>
                    <a:pt x="72154" y="1462"/>
                  </a:lnTo>
                  <a:lnTo>
                    <a:pt x="52443" y="0"/>
                  </a:lnTo>
                  <a:lnTo>
                    <a:pt x="33154" y="4420"/>
                  </a:lnTo>
                  <a:lnTo>
                    <a:pt x="16782" y="14183"/>
                  </a:lnTo>
                  <a:lnTo>
                    <a:pt x="4826" y="29441"/>
                  </a:lnTo>
                  <a:lnTo>
                    <a:pt x="0" y="38423"/>
                  </a:lnTo>
                  <a:lnTo>
                    <a:pt x="292" y="46750"/>
                  </a:lnTo>
                  <a:lnTo>
                    <a:pt x="3997" y="54642"/>
                  </a:lnTo>
                  <a:lnTo>
                    <a:pt x="9976" y="62242"/>
                  </a:lnTo>
                  <a:lnTo>
                    <a:pt x="17471" y="66140"/>
                  </a:lnTo>
                  <a:lnTo>
                    <a:pt x="35158" y="67351"/>
                  </a:lnTo>
                  <a:lnTo>
                    <a:pt x="64847" y="61455"/>
                  </a:lnTo>
                  <a:lnTo>
                    <a:pt x="72769" y="56256"/>
                  </a:lnTo>
                  <a:lnTo>
                    <a:pt x="84692" y="41121"/>
                  </a:lnTo>
                  <a:lnTo>
                    <a:pt x="85999" y="33341"/>
                  </a:lnTo>
                  <a:lnTo>
                    <a:pt x="84531" y="25816"/>
                  </a:lnTo>
                  <a:lnTo>
                    <a:pt x="81213" y="18459"/>
                  </a:lnTo>
                  <a:lnTo>
                    <a:pt x="68167" y="7164"/>
                  </a:lnTo>
                  <a:lnTo>
                    <a:pt x="59775" y="2515"/>
                  </a:lnTo>
                  <a:lnTo>
                    <a:pt x="50671" y="1755"/>
                  </a:lnTo>
                  <a:lnTo>
                    <a:pt x="31197" y="7149"/>
                  </a:lnTo>
                  <a:lnTo>
                    <a:pt x="6091" y="23340"/>
                  </a:lnTo>
                  <a:lnTo>
                    <a:pt x="2013" y="30847"/>
                  </a:lnTo>
                  <a:lnTo>
                    <a:pt x="602" y="48545"/>
                  </a:lnTo>
                  <a:lnTo>
                    <a:pt x="4203" y="55838"/>
                  </a:lnTo>
                  <a:lnTo>
                    <a:pt x="17563" y="67061"/>
                  </a:lnTo>
                  <a:lnTo>
                    <a:pt x="26039" y="69352"/>
                  </a:lnTo>
                  <a:lnTo>
                    <a:pt x="54736" y="66987"/>
                  </a:lnTo>
                  <a:lnTo>
                    <a:pt x="75117" y="61878"/>
                  </a:lnTo>
                  <a:lnTo>
                    <a:pt x="80786" y="56538"/>
                  </a:lnTo>
                  <a:lnTo>
                    <a:pt x="83395" y="49469"/>
                  </a:lnTo>
                  <a:lnTo>
                    <a:pt x="85105" y="14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74108" y="3384951"/>
              <a:ext cx="262068" cy="634305"/>
            </a:xfrm>
            <a:custGeom>
              <a:avLst/>
              <a:gdLst/>
              <a:ahLst/>
              <a:cxnLst/>
              <a:rect l="0" t="0" r="0" b="0"/>
              <a:pathLst>
                <a:path w="262068" h="634305">
                  <a:moveTo>
                    <a:pt x="37622" y="205266"/>
                  </a:moveTo>
                  <a:lnTo>
                    <a:pt x="37622" y="254197"/>
                  </a:lnTo>
                  <a:lnTo>
                    <a:pt x="43212" y="313327"/>
                  </a:lnTo>
                  <a:lnTo>
                    <a:pt x="46688" y="361547"/>
                  </a:lnTo>
                  <a:lnTo>
                    <a:pt x="55097" y="421837"/>
                  </a:lnTo>
                  <a:lnTo>
                    <a:pt x="57972" y="478806"/>
                  </a:lnTo>
                  <a:lnTo>
                    <a:pt x="64129" y="540709"/>
                  </a:lnTo>
                  <a:lnTo>
                    <a:pt x="68204" y="600856"/>
                  </a:lnTo>
                  <a:lnTo>
                    <a:pt x="68910" y="634304"/>
                  </a:lnTo>
                  <a:lnTo>
                    <a:pt x="67950" y="619907"/>
                  </a:lnTo>
                  <a:lnTo>
                    <a:pt x="60131" y="567319"/>
                  </a:lnTo>
                  <a:lnTo>
                    <a:pt x="50561" y="512352"/>
                  </a:lnTo>
                  <a:lnTo>
                    <a:pt x="40524" y="449502"/>
                  </a:lnTo>
                  <a:lnTo>
                    <a:pt x="32606" y="386092"/>
                  </a:lnTo>
                  <a:lnTo>
                    <a:pt x="20947" y="325646"/>
                  </a:lnTo>
                  <a:lnTo>
                    <a:pt x="14311" y="271766"/>
                  </a:lnTo>
                  <a:lnTo>
                    <a:pt x="7671" y="215802"/>
                  </a:lnTo>
                  <a:lnTo>
                    <a:pt x="6360" y="155658"/>
                  </a:lnTo>
                  <a:lnTo>
                    <a:pt x="2981" y="94905"/>
                  </a:lnTo>
                  <a:lnTo>
                    <a:pt x="0" y="69649"/>
                  </a:lnTo>
                  <a:lnTo>
                    <a:pt x="2574" y="42826"/>
                  </a:lnTo>
                  <a:lnTo>
                    <a:pt x="10737" y="21547"/>
                  </a:lnTo>
                  <a:lnTo>
                    <a:pt x="16189" y="12597"/>
                  </a:lnTo>
                  <a:lnTo>
                    <a:pt x="25673" y="6630"/>
                  </a:lnTo>
                  <a:lnTo>
                    <a:pt x="51809" y="0"/>
                  </a:lnTo>
                  <a:lnTo>
                    <a:pt x="76683" y="3293"/>
                  </a:lnTo>
                  <a:lnTo>
                    <a:pt x="139520" y="29232"/>
                  </a:lnTo>
                  <a:lnTo>
                    <a:pt x="166080" y="45093"/>
                  </a:lnTo>
                  <a:lnTo>
                    <a:pt x="193058" y="60322"/>
                  </a:lnTo>
                  <a:lnTo>
                    <a:pt x="215868" y="82771"/>
                  </a:lnTo>
                  <a:lnTo>
                    <a:pt x="255536" y="142433"/>
                  </a:lnTo>
                  <a:lnTo>
                    <a:pt x="260107" y="152849"/>
                  </a:lnTo>
                  <a:lnTo>
                    <a:pt x="262067" y="173781"/>
                  </a:lnTo>
                  <a:lnTo>
                    <a:pt x="253792" y="221404"/>
                  </a:lnTo>
                  <a:lnTo>
                    <a:pt x="238673" y="256451"/>
                  </a:lnTo>
                  <a:lnTo>
                    <a:pt x="222905" y="272079"/>
                  </a:lnTo>
                  <a:lnTo>
                    <a:pt x="172766" y="301672"/>
                  </a:lnTo>
                  <a:lnTo>
                    <a:pt x="137846" y="306750"/>
                  </a:lnTo>
                  <a:lnTo>
                    <a:pt x="111322" y="300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23805" y="3169077"/>
              <a:ext cx="19595" cy="242157"/>
            </a:xfrm>
            <a:custGeom>
              <a:avLst/>
              <a:gdLst/>
              <a:ahLst/>
              <a:cxnLst/>
              <a:rect l="0" t="0" r="0" b="0"/>
              <a:pathLst>
                <a:path w="19595" h="242157">
                  <a:moveTo>
                    <a:pt x="9065" y="0"/>
                  </a:moveTo>
                  <a:lnTo>
                    <a:pt x="0" y="58617"/>
                  </a:lnTo>
                  <a:lnTo>
                    <a:pt x="6062" y="112791"/>
                  </a:lnTo>
                  <a:lnTo>
                    <a:pt x="11591" y="165433"/>
                  </a:lnTo>
                  <a:lnTo>
                    <a:pt x="18540" y="224427"/>
                  </a:lnTo>
                  <a:lnTo>
                    <a:pt x="19594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59772" y="3169077"/>
              <a:ext cx="152042" cy="139963"/>
            </a:xfrm>
            <a:custGeom>
              <a:avLst/>
              <a:gdLst/>
              <a:ahLst/>
              <a:cxnLst/>
              <a:rect l="0" t="0" r="0" b="0"/>
              <a:pathLst>
                <a:path w="152042" h="139963">
                  <a:moveTo>
                    <a:pt x="152041" y="84228"/>
                  </a:moveTo>
                  <a:lnTo>
                    <a:pt x="98166" y="103356"/>
                  </a:lnTo>
                  <a:lnTo>
                    <a:pt x="36120" y="132421"/>
                  </a:lnTo>
                  <a:lnTo>
                    <a:pt x="15123" y="139962"/>
                  </a:lnTo>
                  <a:lnTo>
                    <a:pt x="8120" y="137762"/>
                  </a:lnTo>
                  <a:lnTo>
                    <a:pt x="3451" y="131616"/>
                  </a:lnTo>
                  <a:lnTo>
                    <a:pt x="339" y="122839"/>
                  </a:lnTo>
                  <a:lnTo>
                    <a:pt x="0" y="103729"/>
                  </a:lnTo>
                  <a:lnTo>
                    <a:pt x="9314" y="62864"/>
                  </a:lnTo>
                  <a:lnTo>
                    <a:pt x="36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318106" y="4286557"/>
            <a:ext cx="1607823" cy="1081471"/>
            <a:chOff x="4318106" y="4286557"/>
            <a:chExt cx="1607823" cy="1081471"/>
          </a:xfrm>
        </p:grpSpPr>
        <p:sp>
          <p:nvSpPr>
            <p:cNvPr id="52" name="Freeform 51"/>
            <p:cNvSpPr/>
            <p:nvPr/>
          </p:nvSpPr>
          <p:spPr>
            <a:xfrm>
              <a:off x="4674653" y="4485140"/>
              <a:ext cx="47560" cy="568540"/>
            </a:xfrm>
            <a:custGeom>
              <a:avLst/>
              <a:gdLst/>
              <a:ahLst/>
              <a:cxnLst/>
              <a:rect l="0" t="0" r="0" b="0"/>
              <a:pathLst>
                <a:path w="47560" h="568540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30" y="161452"/>
                  </a:lnTo>
                  <a:lnTo>
                    <a:pt x="28547" y="215904"/>
                  </a:lnTo>
                  <a:lnTo>
                    <a:pt x="33804" y="271032"/>
                  </a:lnTo>
                  <a:lnTo>
                    <a:pt x="39652" y="329869"/>
                  </a:lnTo>
                  <a:lnTo>
                    <a:pt x="41627" y="391672"/>
                  </a:lnTo>
                  <a:lnTo>
                    <a:pt x="47559" y="451533"/>
                  </a:lnTo>
                  <a:lnTo>
                    <a:pt x="45547" y="509953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76190" y="4495668"/>
              <a:ext cx="286324" cy="544780"/>
            </a:xfrm>
            <a:custGeom>
              <a:avLst/>
              <a:gdLst/>
              <a:ahLst/>
              <a:cxnLst/>
              <a:rect l="0" t="0" r="0" b="0"/>
              <a:pathLst>
                <a:path w="286324" h="544780">
                  <a:moveTo>
                    <a:pt x="103789" y="0"/>
                  </a:moveTo>
                  <a:lnTo>
                    <a:pt x="87021" y="11179"/>
                  </a:lnTo>
                  <a:lnTo>
                    <a:pt x="75670" y="26025"/>
                  </a:lnTo>
                  <a:lnTo>
                    <a:pt x="47877" y="81589"/>
                  </a:lnTo>
                  <a:lnTo>
                    <a:pt x="27074" y="136523"/>
                  </a:lnTo>
                  <a:lnTo>
                    <a:pt x="13809" y="187321"/>
                  </a:lnTo>
                  <a:lnTo>
                    <a:pt x="6857" y="242416"/>
                  </a:lnTo>
                  <a:lnTo>
                    <a:pt x="154" y="298359"/>
                  </a:lnTo>
                  <a:lnTo>
                    <a:pt x="0" y="361705"/>
                  </a:lnTo>
                  <a:lnTo>
                    <a:pt x="10021" y="417372"/>
                  </a:lnTo>
                  <a:lnTo>
                    <a:pt x="17661" y="439352"/>
                  </a:lnTo>
                  <a:lnTo>
                    <a:pt x="55105" y="487263"/>
                  </a:lnTo>
                  <a:lnTo>
                    <a:pt x="97979" y="528716"/>
                  </a:lnTo>
                  <a:lnTo>
                    <a:pt x="116415" y="538361"/>
                  </a:lnTo>
                  <a:lnTo>
                    <a:pt x="152114" y="544779"/>
                  </a:lnTo>
                  <a:lnTo>
                    <a:pt x="186738" y="541092"/>
                  </a:lnTo>
                  <a:lnTo>
                    <a:pt x="205386" y="532554"/>
                  </a:lnTo>
                  <a:lnTo>
                    <a:pt x="236421" y="508008"/>
                  </a:lnTo>
                  <a:lnTo>
                    <a:pt x="270135" y="452033"/>
                  </a:lnTo>
                  <a:lnTo>
                    <a:pt x="284618" y="415346"/>
                  </a:lnTo>
                  <a:lnTo>
                    <a:pt x="286323" y="391659"/>
                  </a:lnTo>
                  <a:lnTo>
                    <a:pt x="277885" y="347856"/>
                  </a:lnTo>
                  <a:lnTo>
                    <a:pt x="262738" y="315979"/>
                  </a:lnTo>
                  <a:lnTo>
                    <a:pt x="246962" y="301092"/>
                  </a:lnTo>
                  <a:lnTo>
                    <a:pt x="227083" y="291746"/>
                  </a:lnTo>
                  <a:lnTo>
                    <a:pt x="189584" y="287655"/>
                  </a:lnTo>
                  <a:lnTo>
                    <a:pt x="126670" y="299216"/>
                  </a:lnTo>
                  <a:lnTo>
                    <a:pt x="93801" y="314694"/>
                  </a:lnTo>
                  <a:lnTo>
                    <a:pt x="43808" y="352964"/>
                  </a:lnTo>
                  <a:lnTo>
                    <a:pt x="1956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85975" y="4790512"/>
              <a:ext cx="181138" cy="544062"/>
            </a:xfrm>
            <a:custGeom>
              <a:avLst/>
              <a:gdLst/>
              <a:ahLst/>
              <a:cxnLst/>
              <a:rect l="0" t="0" r="0" b="0"/>
              <a:pathLst>
                <a:path w="181138" h="544062">
                  <a:moveTo>
                    <a:pt x="9859" y="178938"/>
                  </a:moveTo>
                  <a:lnTo>
                    <a:pt x="9859" y="237555"/>
                  </a:lnTo>
                  <a:lnTo>
                    <a:pt x="17095" y="291730"/>
                  </a:lnTo>
                  <a:lnTo>
                    <a:pt x="22856" y="344371"/>
                  </a:lnTo>
                  <a:lnTo>
                    <a:pt x="34913" y="400089"/>
                  </a:lnTo>
                  <a:lnTo>
                    <a:pt x="41324" y="460185"/>
                  </a:lnTo>
                  <a:lnTo>
                    <a:pt x="49467" y="508846"/>
                  </a:lnTo>
                  <a:lnTo>
                    <a:pt x="58120" y="544061"/>
                  </a:lnTo>
                  <a:lnTo>
                    <a:pt x="59580" y="542846"/>
                  </a:lnTo>
                  <a:lnTo>
                    <a:pt x="60554" y="537357"/>
                  </a:lnTo>
                  <a:lnTo>
                    <a:pt x="47676" y="474315"/>
                  </a:lnTo>
                  <a:lnTo>
                    <a:pt x="41506" y="423331"/>
                  </a:lnTo>
                  <a:lnTo>
                    <a:pt x="30235" y="368200"/>
                  </a:lnTo>
                  <a:lnTo>
                    <a:pt x="22332" y="312250"/>
                  </a:lnTo>
                  <a:lnTo>
                    <a:pt x="12310" y="250436"/>
                  </a:lnTo>
                  <a:lnTo>
                    <a:pt x="10343" y="196051"/>
                  </a:lnTo>
                  <a:lnTo>
                    <a:pt x="2719" y="146314"/>
                  </a:lnTo>
                  <a:lnTo>
                    <a:pt x="0" y="85710"/>
                  </a:lnTo>
                  <a:lnTo>
                    <a:pt x="1968" y="57955"/>
                  </a:lnTo>
                  <a:lnTo>
                    <a:pt x="16230" y="23768"/>
                  </a:lnTo>
                  <a:lnTo>
                    <a:pt x="28678" y="6249"/>
                  </a:lnTo>
                  <a:lnTo>
                    <a:pt x="38782" y="1811"/>
                  </a:lnTo>
                  <a:lnTo>
                    <a:pt x="65608" y="0"/>
                  </a:lnTo>
                  <a:lnTo>
                    <a:pt x="90788" y="6213"/>
                  </a:lnTo>
                  <a:lnTo>
                    <a:pt x="112508" y="17944"/>
                  </a:lnTo>
                  <a:lnTo>
                    <a:pt x="152939" y="58518"/>
                  </a:lnTo>
                  <a:lnTo>
                    <a:pt x="168976" y="85937"/>
                  </a:lnTo>
                  <a:lnTo>
                    <a:pt x="181137" y="121877"/>
                  </a:lnTo>
                  <a:lnTo>
                    <a:pt x="180971" y="162161"/>
                  </a:lnTo>
                  <a:lnTo>
                    <a:pt x="173513" y="198144"/>
                  </a:lnTo>
                  <a:lnTo>
                    <a:pt x="168094" y="206950"/>
                  </a:lnTo>
                  <a:lnTo>
                    <a:pt x="152715" y="219854"/>
                  </a:lnTo>
                  <a:lnTo>
                    <a:pt x="93688" y="245205"/>
                  </a:lnTo>
                  <a:lnTo>
                    <a:pt x="41444" y="252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27461" y="4527253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3120" y="42692"/>
                  </a:lnTo>
                  <a:lnTo>
                    <a:pt x="16788" y="97173"/>
                  </a:lnTo>
                  <a:lnTo>
                    <a:pt x="23333" y="153553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01509" y="4548311"/>
              <a:ext cx="125953" cy="114351"/>
            </a:xfrm>
            <a:custGeom>
              <a:avLst/>
              <a:gdLst/>
              <a:ahLst/>
              <a:cxnLst/>
              <a:rect l="0" t="0" r="0" b="0"/>
              <a:pathLst>
                <a:path w="125953" h="114351">
                  <a:moveTo>
                    <a:pt x="125952" y="105285"/>
                  </a:moveTo>
                  <a:lnTo>
                    <a:pt x="83260" y="108404"/>
                  </a:lnTo>
                  <a:lnTo>
                    <a:pt x="36021" y="114350"/>
                  </a:lnTo>
                  <a:lnTo>
                    <a:pt x="15402" y="108924"/>
                  </a:lnTo>
                  <a:lnTo>
                    <a:pt x="6629" y="104201"/>
                  </a:lnTo>
                  <a:lnTo>
                    <a:pt x="1949" y="97543"/>
                  </a:lnTo>
                  <a:lnTo>
                    <a:pt x="0" y="89595"/>
                  </a:lnTo>
                  <a:lnTo>
                    <a:pt x="2845" y="61641"/>
                  </a:lnTo>
                  <a:lnTo>
                    <a:pt x="101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18106" y="4286557"/>
              <a:ext cx="1607823" cy="1081471"/>
            </a:xfrm>
            <a:custGeom>
              <a:avLst/>
              <a:gdLst/>
              <a:ahLst/>
              <a:cxnLst/>
              <a:rect l="0" t="0" r="0" b="0"/>
              <a:pathLst>
                <a:path w="1607823" h="1081471">
                  <a:moveTo>
                    <a:pt x="640816" y="9069"/>
                  </a:moveTo>
                  <a:lnTo>
                    <a:pt x="582199" y="4"/>
                  </a:lnTo>
                  <a:lnTo>
                    <a:pt x="521960" y="0"/>
                  </a:lnTo>
                  <a:lnTo>
                    <a:pt x="470719" y="6931"/>
                  </a:lnTo>
                  <a:lnTo>
                    <a:pt x="410360" y="17194"/>
                  </a:lnTo>
                  <a:lnTo>
                    <a:pt x="351111" y="39371"/>
                  </a:lnTo>
                  <a:lnTo>
                    <a:pt x="290927" y="64200"/>
                  </a:lnTo>
                  <a:lnTo>
                    <a:pt x="253656" y="86626"/>
                  </a:lnTo>
                  <a:lnTo>
                    <a:pt x="192869" y="127514"/>
                  </a:lnTo>
                  <a:lnTo>
                    <a:pt x="135933" y="177474"/>
                  </a:lnTo>
                  <a:lnTo>
                    <a:pt x="86343" y="232245"/>
                  </a:lnTo>
                  <a:lnTo>
                    <a:pt x="51224" y="286204"/>
                  </a:lnTo>
                  <a:lnTo>
                    <a:pt x="24531" y="345042"/>
                  </a:lnTo>
                  <a:lnTo>
                    <a:pt x="5780" y="398500"/>
                  </a:lnTo>
                  <a:lnTo>
                    <a:pt x="0" y="457525"/>
                  </a:lnTo>
                  <a:lnTo>
                    <a:pt x="1979" y="519270"/>
                  </a:lnTo>
                  <a:lnTo>
                    <a:pt x="16573" y="576858"/>
                  </a:lnTo>
                  <a:lnTo>
                    <a:pt x="39321" y="630152"/>
                  </a:lnTo>
                  <a:lnTo>
                    <a:pt x="80892" y="688094"/>
                  </a:lnTo>
                  <a:lnTo>
                    <a:pt x="133085" y="746521"/>
                  </a:lnTo>
                  <a:lnTo>
                    <a:pt x="178637" y="797597"/>
                  </a:lnTo>
                  <a:lnTo>
                    <a:pt x="239658" y="843925"/>
                  </a:lnTo>
                  <a:lnTo>
                    <a:pt x="302765" y="886409"/>
                  </a:lnTo>
                  <a:lnTo>
                    <a:pt x="359718" y="921535"/>
                  </a:lnTo>
                  <a:lnTo>
                    <a:pt x="421060" y="956634"/>
                  </a:lnTo>
                  <a:lnTo>
                    <a:pt x="476135" y="984710"/>
                  </a:lnTo>
                  <a:lnTo>
                    <a:pt x="530904" y="1004381"/>
                  </a:lnTo>
                  <a:lnTo>
                    <a:pt x="593153" y="1023132"/>
                  </a:lnTo>
                  <a:lnTo>
                    <a:pt x="656531" y="1037317"/>
                  </a:lnTo>
                  <a:lnTo>
                    <a:pt x="706823" y="1047870"/>
                  </a:lnTo>
                  <a:lnTo>
                    <a:pt x="769451" y="1058798"/>
                  </a:lnTo>
                  <a:lnTo>
                    <a:pt x="826623" y="1066892"/>
                  </a:lnTo>
                  <a:lnTo>
                    <a:pt x="887352" y="1071350"/>
                  </a:lnTo>
                  <a:lnTo>
                    <a:pt x="942501" y="1075350"/>
                  </a:lnTo>
                  <a:lnTo>
                    <a:pt x="998716" y="1081470"/>
                  </a:lnTo>
                  <a:lnTo>
                    <a:pt x="1048937" y="1076941"/>
                  </a:lnTo>
                  <a:lnTo>
                    <a:pt x="1100862" y="1073779"/>
                  </a:lnTo>
                  <a:lnTo>
                    <a:pt x="1163574" y="1063136"/>
                  </a:lnTo>
                  <a:lnTo>
                    <a:pt x="1213858" y="1047332"/>
                  </a:lnTo>
                  <a:lnTo>
                    <a:pt x="1264631" y="1033551"/>
                  </a:lnTo>
                  <a:lnTo>
                    <a:pt x="1324302" y="1008526"/>
                  </a:lnTo>
                  <a:lnTo>
                    <a:pt x="1369971" y="981052"/>
                  </a:lnTo>
                  <a:lnTo>
                    <a:pt x="1427213" y="933485"/>
                  </a:lnTo>
                  <a:lnTo>
                    <a:pt x="1482670" y="871207"/>
                  </a:lnTo>
                  <a:lnTo>
                    <a:pt x="1520041" y="811634"/>
                  </a:lnTo>
                  <a:lnTo>
                    <a:pt x="1553529" y="760231"/>
                  </a:lnTo>
                  <a:lnTo>
                    <a:pt x="1580240" y="705622"/>
                  </a:lnTo>
                  <a:lnTo>
                    <a:pt x="1597995" y="642843"/>
                  </a:lnTo>
                  <a:lnTo>
                    <a:pt x="1607178" y="579446"/>
                  </a:lnTo>
                  <a:lnTo>
                    <a:pt x="1607822" y="519003"/>
                  </a:lnTo>
                  <a:lnTo>
                    <a:pt x="1597897" y="462004"/>
                  </a:lnTo>
                  <a:lnTo>
                    <a:pt x="1579082" y="405684"/>
                  </a:lnTo>
                  <a:lnTo>
                    <a:pt x="1552835" y="350669"/>
                  </a:lnTo>
                  <a:lnTo>
                    <a:pt x="1512542" y="288367"/>
                  </a:lnTo>
                  <a:lnTo>
                    <a:pt x="1461757" y="234019"/>
                  </a:lnTo>
                  <a:lnTo>
                    <a:pt x="1404057" y="188392"/>
                  </a:lnTo>
                  <a:lnTo>
                    <a:pt x="1352190" y="160045"/>
                  </a:lnTo>
                  <a:lnTo>
                    <a:pt x="1295714" y="131915"/>
                  </a:lnTo>
                  <a:lnTo>
                    <a:pt x="1232566" y="103829"/>
                  </a:lnTo>
                  <a:lnTo>
                    <a:pt x="1180275" y="81340"/>
                  </a:lnTo>
                  <a:lnTo>
                    <a:pt x="1119340" y="65632"/>
                  </a:lnTo>
                  <a:lnTo>
                    <a:pt x="1068300" y="54815"/>
                  </a:lnTo>
                  <a:lnTo>
                    <a:pt x="1004891" y="40679"/>
                  </a:lnTo>
                  <a:lnTo>
                    <a:pt x="959650" y="33254"/>
                  </a:lnTo>
                  <a:lnTo>
                    <a:pt x="901791" y="31053"/>
                  </a:lnTo>
                  <a:lnTo>
                    <a:pt x="840194" y="30401"/>
                  </a:lnTo>
                  <a:lnTo>
                    <a:pt x="777490" y="30208"/>
                  </a:lnTo>
                  <a:lnTo>
                    <a:pt x="734315" y="30163"/>
                  </a:lnTo>
                  <a:lnTo>
                    <a:pt x="687831" y="30143"/>
                  </a:lnTo>
                  <a:lnTo>
                    <a:pt x="642994" y="30134"/>
                  </a:lnTo>
                  <a:lnTo>
                    <a:pt x="587649" y="33249"/>
                  </a:lnTo>
                  <a:lnTo>
                    <a:pt x="535531" y="40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579067" y="2611997"/>
            <a:ext cx="8675483" cy="388625"/>
          </a:xfrm>
          <a:custGeom>
            <a:avLst/>
            <a:gdLst/>
            <a:ahLst/>
            <a:cxnLst/>
            <a:rect l="0" t="0" r="0" b="0"/>
            <a:pathLst>
              <a:path w="8675483" h="388625">
                <a:moveTo>
                  <a:pt x="8675482" y="30656"/>
                </a:moveTo>
                <a:lnTo>
                  <a:pt x="8614371" y="57019"/>
                </a:lnTo>
                <a:lnTo>
                  <a:pt x="8554217" y="98664"/>
                </a:lnTo>
                <a:lnTo>
                  <a:pt x="8494035" y="136896"/>
                </a:lnTo>
                <a:lnTo>
                  <a:pt x="8443126" y="167809"/>
                </a:lnTo>
                <a:lnTo>
                  <a:pt x="8390996" y="192956"/>
                </a:lnTo>
                <a:lnTo>
                  <a:pt x="8341625" y="207816"/>
                </a:lnTo>
                <a:lnTo>
                  <a:pt x="8291123" y="219628"/>
                </a:lnTo>
                <a:lnTo>
                  <a:pt x="8237943" y="227417"/>
                </a:lnTo>
                <a:lnTo>
                  <a:pt x="8183191" y="229725"/>
                </a:lnTo>
                <a:lnTo>
                  <a:pt x="8138492" y="229095"/>
                </a:lnTo>
                <a:lnTo>
                  <a:pt x="8091329" y="224916"/>
                </a:lnTo>
                <a:lnTo>
                  <a:pt x="8035506" y="221575"/>
                </a:lnTo>
                <a:lnTo>
                  <a:pt x="7974722" y="219276"/>
                </a:lnTo>
                <a:lnTo>
                  <a:pt x="7917656" y="208770"/>
                </a:lnTo>
                <a:lnTo>
                  <a:pt x="7861323" y="195430"/>
                </a:lnTo>
                <a:lnTo>
                  <a:pt x="7797899" y="181530"/>
                </a:lnTo>
                <a:lnTo>
                  <a:pt x="7735978" y="167519"/>
                </a:lnTo>
                <a:lnTo>
                  <a:pt x="7673357" y="153487"/>
                </a:lnTo>
                <a:lnTo>
                  <a:pt x="7624534" y="137370"/>
                </a:lnTo>
                <a:lnTo>
                  <a:pt x="7562870" y="118199"/>
                </a:lnTo>
                <a:lnTo>
                  <a:pt x="7512767" y="99748"/>
                </a:lnTo>
                <a:lnTo>
                  <a:pt x="7460877" y="80633"/>
                </a:lnTo>
                <a:lnTo>
                  <a:pt x="7408459" y="65871"/>
                </a:lnTo>
                <a:lnTo>
                  <a:pt x="7355882" y="48369"/>
                </a:lnTo>
                <a:lnTo>
                  <a:pt x="7303259" y="35254"/>
                </a:lnTo>
                <a:lnTo>
                  <a:pt x="7251792" y="23959"/>
                </a:lnTo>
                <a:lnTo>
                  <a:pt x="7188767" y="9662"/>
                </a:lnTo>
                <a:lnTo>
                  <a:pt x="7137671" y="2208"/>
                </a:lnTo>
                <a:lnTo>
                  <a:pt x="7085485" y="0"/>
                </a:lnTo>
                <a:lnTo>
                  <a:pt x="7036099" y="2465"/>
                </a:lnTo>
                <a:lnTo>
                  <a:pt x="6988709" y="7485"/>
                </a:lnTo>
                <a:lnTo>
                  <a:pt x="6925884" y="14770"/>
                </a:lnTo>
                <a:lnTo>
                  <a:pt x="6877025" y="24129"/>
                </a:lnTo>
                <a:lnTo>
                  <a:pt x="6815349" y="37772"/>
                </a:lnTo>
                <a:lnTo>
                  <a:pt x="6766414" y="48232"/>
                </a:lnTo>
                <a:lnTo>
                  <a:pt x="6704246" y="62247"/>
                </a:lnTo>
                <a:lnTo>
                  <a:pt x="6653297" y="75891"/>
                </a:lnTo>
                <a:lnTo>
                  <a:pt x="6604275" y="91632"/>
                </a:lnTo>
                <a:lnTo>
                  <a:pt x="6545791" y="107431"/>
                </a:lnTo>
                <a:lnTo>
                  <a:pt x="6497683" y="118265"/>
                </a:lnTo>
                <a:lnTo>
                  <a:pt x="6446384" y="134473"/>
                </a:lnTo>
                <a:lnTo>
                  <a:pt x="6383884" y="151335"/>
                </a:lnTo>
                <a:lnTo>
                  <a:pt x="6333638" y="156490"/>
                </a:lnTo>
                <a:lnTo>
                  <a:pt x="6281704" y="163736"/>
                </a:lnTo>
                <a:lnTo>
                  <a:pt x="6229273" y="166403"/>
                </a:lnTo>
                <a:lnTo>
                  <a:pt x="6176692" y="167193"/>
                </a:lnTo>
                <a:lnTo>
                  <a:pt x="6124068" y="167427"/>
                </a:lnTo>
                <a:lnTo>
                  <a:pt x="6071431" y="166327"/>
                </a:lnTo>
                <a:lnTo>
                  <a:pt x="6018790" y="160282"/>
                </a:lnTo>
                <a:lnTo>
                  <a:pt x="5964979" y="156801"/>
                </a:lnTo>
                <a:lnTo>
                  <a:pt x="5905101" y="148880"/>
                </a:lnTo>
                <a:lnTo>
                  <a:pt x="5844075" y="139124"/>
                </a:lnTo>
                <a:lnTo>
                  <a:pt x="5787259" y="128825"/>
                </a:lnTo>
                <a:lnTo>
                  <a:pt x="5726491" y="118364"/>
                </a:lnTo>
                <a:lnTo>
                  <a:pt x="5664032" y="107856"/>
                </a:lnTo>
                <a:lnTo>
                  <a:pt x="5601072" y="97333"/>
                </a:lnTo>
                <a:lnTo>
                  <a:pt x="5537964" y="86807"/>
                </a:lnTo>
                <a:lnTo>
                  <a:pt x="5474811" y="77448"/>
                </a:lnTo>
                <a:lnTo>
                  <a:pt x="5432701" y="74849"/>
                </a:lnTo>
                <a:lnTo>
                  <a:pt x="5387469" y="70574"/>
                </a:lnTo>
                <a:lnTo>
                  <a:pt x="5341240" y="65945"/>
                </a:lnTo>
                <a:lnTo>
                  <a:pt x="5297297" y="63887"/>
                </a:lnTo>
                <a:lnTo>
                  <a:pt x="5254371" y="62973"/>
                </a:lnTo>
                <a:lnTo>
                  <a:pt x="5211895" y="63736"/>
                </a:lnTo>
                <a:lnTo>
                  <a:pt x="5148521" y="69573"/>
                </a:lnTo>
                <a:lnTo>
                  <a:pt x="5086460" y="72992"/>
                </a:lnTo>
                <a:lnTo>
                  <a:pt x="5029337" y="80894"/>
                </a:lnTo>
                <a:lnTo>
                  <a:pt x="4968477" y="90645"/>
                </a:lnTo>
                <a:lnTo>
                  <a:pt x="4905991" y="100943"/>
                </a:lnTo>
                <a:lnTo>
                  <a:pt x="4844193" y="111403"/>
                </a:lnTo>
                <a:lnTo>
                  <a:pt x="4787148" y="121911"/>
                </a:lnTo>
                <a:lnTo>
                  <a:pt x="4726312" y="132433"/>
                </a:lnTo>
                <a:lnTo>
                  <a:pt x="4665003" y="142960"/>
                </a:lnTo>
                <a:lnTo>
                  <a:pt x="4608103" y="153488"/>
                </a:lnTo>
                <a:lnTo>
                  <a:pt x="4547310" y="164017"/>
                </a:lnTo>
                <a:lnTo>
                  <a:pt x="4486013" y="173375"/>
                </a:lnTo>
                <a:lnTo>
                  <a:pt x="4429116" y="177838"/>
                </a:lnTo>
                <a:lnTo>
                  <a:pt x="4369494" y="184879"/>
                </a:lnTo>
                <a:lnTo>
                  <a:pt x="4314264" y="187486"/>
                </a:lnTo>
                <a:lnTo>
                  <a:pt x="4260855" y="188258"/>
                </a:lnTo>
                <a:lnTo>
                  <a:pt x="4206815" y="188487"/>
                </a:lnTo>
                <a:lnTo>
                  <a:pt x="4148040" y="187385"/>
                </a:lnTo>
                <a:lnTo>
                  <a:pt x="4091890" y="180169"/>
                </a:lnTo>
                <a:lnTo>
                  <a:pt x="4031320" y="171792"/>
                </a:lnTo>
                <a:lnTo>
                  <a:pt x="3968919" y="167620"/>
                </a:lnTo>
                <a:lnTo>
                  <a:pt x="3905977" y="160665"/>
                </a:lnTo>
                <a:lnTo>
                  <a:pt x="3863916" y="158627"/>
                </a:lnTo>
                <a:lnTo>
                  <a:pt x="3818706" y="154602"/>
                </a:lnTo>
                <a:lnTo>
                  <a:pt x="3773656" y="150084"/>
                </a:lnTo>
                <a:lnTo>
                  <a:pt x="3714240" y="147540"/>
                </a:lnTo>
                <a:lnTo>
                  <a:pt x="3652701" y="146786"/>
                </a:lnTo>
                <a:lnTo>
                  <a:pt x="3590014" y="146563"/>
                </a:lnTo>
                <a:lnTo>
                  <a:pt x="3526986" y="147667"/>
                </a:lnTo>
                <a:lnTo>
                  <a:pt x="3463858" y="154883"/>
                </a:lnTo>
                <a:lnTo>
                  <a:pt x="3401869" y="164430"/>
                </a:lnTo>
                <a:lnTo>
                  <a:pt x="3344768" y="173498"/>
                </a:lnTo>
                <a:lnTo>
                  <a:pt x="3285085" y="177874"/>
                </a:lnTo>
                <a:lnTo>
                  <a:pt x="3228667" y="186060"/>
                </a:lnTo>
                <a:lnTo>
                  <a:pt x="3169186" y="194724"/>
                </a:lnTo>
                <a:lnTo>
                  <a:pt x="3113998" y="198981"/>
                </a:lnTo>
                <a:lnTo>
                  <a:pt x="3059431" y="207132"/>
                </a:lnTo>
                <a:lnTo>
                  <a:pt x="3000499" y="216956"/>
                </a:lnTo>
                <a:lnTo>
                  <a:pt x="2944303" y="227275"/>
                </a:lnTo>
                <a:lnTo>
                  <a:pt x="2883719" y="237742"/>
                </a:lnTo>
                <a:lnTo>
                  <a:pt x="2821314" y="247082"/>
                </a:lnTo>
                <a:lnTo>
                  <a:pt x="2779380" y="249678"/>
                </a:lnTo>
                <a:lnTo>
                  <a:pt x="2734226" y="253951"/>
                </a:lnTo>
                <a:lnTo>
                  <a:pt x="2688032" y="258579"/>
                </a:lnTo>
                <a:lnTo>
                  <a:pt x="2644104" y="260637"/>
                </a:lnTo>
                <a:lnTo>
                  <a:pt x="2601184" y="258431"/>
                </a:lnTo>
                <a:lnTo>
                  <a:pt x="2558712" y="254722"/>
                </a:lnTo>
                <a:lnTo>
                  <a:pt x="2496509" y="252633"/>
                </a:lnTo>
                <a:lnTo>
                  <a:pt x="2440514" y="250844"/>
                </a:lnTo>
                <a:lnTo>
                  <a:pt x="2386878" y="244595"/>
                </a:lnTo>
                <a:lnTo>
                  <a:pt x="2332771" y="241054"/>
                </a:lnTo>
                <a:lnTo>
                  <a:pt x="2273975" y="234286"/>
                </a:lnTo>
                <a:lnTo>
                  <a:pt x="2218990" y="231760"/>
                </a:lnTo>
                <a:lnTo>
                  <a:pt x="2164483" y="229842"/>
                </a:lnTo>
                <a:lnTo>
                  <a:pt x="2105569" y="223555"/>
                </a:lnTo>
                <a:lnTo>
                  <a:pt x="2049379" y="221172"/>
                </a:lnTo>
                <a:lnTo>
                  <a:pt x="1989966" y="220466"/>
                </a:lnTo>
                <a:lnTo>
                  <a:pt x="1933628" y="220256"/>
                </a:lnTo>
                <a:lnTo>
                  <a:pt x="1873001" y="220194"/>
                </a:lnTo>
                <a:lnTo>
                  <a:pt x="1811754" y="220176"/>
                </a:lnTo>
                <a:lnTo>
                  <a:pt x="1754872" y="221340"/>
                </a:lnTo>
                <a:lnTo>
                  <a:pt x="1695254" y="228575"/>
                </a:lnTo>
                <a:lnTo>
                  <a:pt x="1638855" y="238127"/>
                </a:lnTo>
                <a:lnTo>
                  <a:pt x="1578211" y="248366"/>
                </a:lnTo>
                <a:lnTo>
                  <a:pt x="1518128" y="258809"/>
                </a:lnTo>
                <a:lnTo>
                  <a:pt x="1468480" y="269312"/>
                </a:lnTo>
                <a:lnTo>
                  <a:pt x="1417245" y="279833"/>
                </a:lnTo>
                <a:lnTo>
                  <a:pt x="1366189" y="290359"/>
                </a:lnTo>
                <a:lnTo>
                  <a:pt x="1303304" y="301277"/>
                </a:lnTo>
                <a:lnTo>
                  <a:pt x="1252230" y="306592"/>
                </a:lnTo>
                <a:lnTo>
                  <a:pt x="1203172" y="312456"/>
                </a:lnTo>
                <a:lnTo>
                  <a:pt x="1155881" y="314193"/>
                </a:lnTo>
                <a:lnTo>
                  <a:pt x="1104824" y="314708"/>
                </a:lnTo>
                <a:lnTo>
                  <a:pt x="1055771" y="317980"/>
                </a:lnTo>
                <a:lnTo>
                  <a:pt x="1008482" y="323239"/>
                </a:lnTo>
                <a:lnTo>
                  <a:pt x="957425" y="324798"/>
                </a:lnTo>
                <a:lnTo>
                  <a:pt x="908372" y="325259"/>
                </a:lnTo>
                <a:lnTo>
                  <a:pt x="861083" y="325396"/>
                </a:lnTo>
                <a:lnTo>
                  <a:pt x="798291" y="325442"/>
                </a:lnTo>
                <a:lnTo>
                  <a:pt x="749437" y="325450"/>
                </a:lnTo>
                <a:lnTo>
                  <a:pt x="686593" y="324283"/>
                </a:lnTo>
                <a:lnTo>
                  <a:pt x="631594" y="319388"/>
                </a:lnTo>
                <a:lnTo>
                  <a:pt x="583452" y="323136"/>
                </a:lnTo>
                <a:lnTo>
                  <a:pt x="532663" y="324767"/>
                </a:lnTo>
                <a:lnTo>
                  <a:pt x="481740" y="325250"/>
                </a:lnTo>
                <a:lnTo>
                  <a:pt x="418899" y="325413"/>
                </a:lnTo>
                <a:lnTo>
                  <a:pt x="356096" y="331034"/>
                </a:lnTo>
                <a:lnTo>
                  <a:pt x="297461" y="343410"/>
                </a:lnTo>
                <a:lnTo>
                  <a:pt x="249054" y="353651"/>
                </a:lnTo>
                <a:lnTo>
                  <a:pt x="190182" y="367592"/>
                </a:lnTo>
                <a:lnTo>
                  <a:pt x="133493" y="376021"/>
                </a:lnTo>
                <a:lnTo>
                  <a:pt x="77235" y="384922"/>
                </a:lnTo>
                <a:lnTo>
                  <a:pt x="27301" y="387893"/>
                </a:lnTo>
                <a:lnTo>
                  <a:pt x="0" y="3886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941826" y="273740"/>
            <a:ext cx="1227045" cy="1454182"/>
            <a:chOff x="941826" y="273740"/>
            <a:chExt cx="1227045" cy="1454182"/>
          </a:xfrm>
        </p:grpSpPr>
        <p:sp>
          <p:nvSpPr>
            <p:cNvPr id="2" name="Freeform 1"/>
            <p:cNvSpPr/>
            <p:nvPr/>
          </p:nvSpPr>
          <p:spPr>
            <a:xfrm>
              <a:off x="941826" y="273740"/>
              <a:ext cx="258423" cy="1063380"/>
            </a:xfrm>
            <a:custGeom>
              <a:avLst/>
              <a:gdLst/>
              <a:ahLst/>
              <a:cxnLst/>
              <a:rect l="0" t="0" r="0" b="0"/>
              <a:pathLst>
                <a:path w="258423" h="1063380">
                  <a:moveTo>
                    <a:pt x="258422" y="0"/>
                  </a:moveTo>
                  <a:lnTo>
                    <a:pt x="234376" y="17981"/>
                  </a:lnTo>
                  <a:lnTo>
                    <a:pt x="190618" y="75524"/>
                  </a:lnTo>
                  <a:lnTo>
                    <a:pt x="152222" y="127396"/>
                  </a:lnTo>
                  <a:lnTo>
                    <a:pt x="110842" y="188292"/>
                  </a:lnTo>
                  <a:lnTo>
                    <a:pt x="72929" y="242804"/>
                  </a:lnTo>
                  <a:lnTo>
                    <a:pt x="39872" y="305384"/>
                  </a:lnTo>
                  <a:lnTo>
                    <a:pt x="23789" y="364220"/>
                  </a:lnTo>
                  <a:lnTo>
                    <a:pt x="16583" y="425451"/>
                  </a:lnTo>
                  <a:lnTo>
                    <a:pt x="8227" y="485033"/>
                  </a:lnTo>
                  <a:lnTo>
                    <a:pt x="3356" y="538337"/>
                  </a:lnTo>
                  <a:lnTo>
                    <a:pt x="0" y="569154"/>
                  </a:lnTo>
                  <a:lnTo>
                    <a:pt x="4688" y="631373"/>
                  </a:lnTo>
                  <a:lnTo>
                    <a:pt x="10341" y="673674"/>
                  </a:lnTo>
                  <a:lnTo>
                    <a:pt x="16753" y="718991"/>
                  </a:lnTo>
                  <a:lnTo>
                    <a:pt x="30059" y="778064"/>
                  </a:lnTo>
                  <a:lnTo>
                    <a:pt x="53915" y="840756"/>
                  </a:lnTo>
                  <a:lnTo>
                    <a:pt x="66286" y="872244"/>
                  </a:lnTo>
                  <a:lnTo>
                    <a:pt x="102947" y="934541"/>
                  </a:lnTo>
                  <a:lnTo>
                    <a:pt x="157912" y="993091"/>
                  </a:lnTo>
                  <a:lnTo>
                    <a:pt x="218783" y="1042316"/>
                  </a:lnTo>
                  <a:lnTo>
                    <a:pt x="247894" y="1063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52485" y="777517"/>
              <a:ext cx="384718" cy="401675"/>
            </a:xfrm>
            <a:custGeom>
              <a:avLst/>
              <a:gdLst/>
              <a:ahLst/>
              <a:cxnLst/>
              <a:rect l="0" t="0" r="0" b="0"/>
              <a:pathLst>
                <a:path w="384718" h="401675">
                  <a:moveTo>
                    <a:pt x="26748" y="401674"/>
                  </a:moveTo>
                  <a:lnTo>
                    <a:pt x="9959" y="346629"/>
                  </a:lnTo>
                  <a:lnTo>
                    <a:pt x="3414" y="295221"/>
                  </a:lnTo>
                  <a:lnTo>
                    <a:pt x="0" y="268964"/>
                  </a:lnTo>
                  <a:lnTo>
                    <a:pt x="10299" y="207120"/>
                  </a:lnTo>
                  <a:lnTo>
                    <a:pt x="23455" y="152197"/>
                  </a:lnTo>
                  <a:lnTo>
                    <a:pt x="34200" y="96288"/>
                  </a:lnTo>
                  <a:lnTo>
                    <a:pt x="42258" y="45773"/>
                  </a:lnTo>
                  <a:lnTo>
                    <a:pt x="57340" y="18322"/>
                  </a:lnTo>
                  <a:lnTo>
                    <a:pt x="73099" y="5908"/>
                  </a:lnTo>
                  <a:lnTo>
                    <a:pt x="82215" y="959"/>
                  </a:lnTo>
                  <a:lnTo>
                    <a:pt x="91802" y="0"/>
                  </a:lnTo>
                  <a:lnTo>
                    <a:pt x="111813" y="5174"/>
                  </a:lnTo>
                  <a:lnTo>
                    <a:pt x="129285" y="18391"/>
                  </a:lnTo>
                  <a:lnTo>
                    <a:pt x="144849" y="38304"/>
                  </a:lnTo>
                  <a:lnTo>
                    <a:pt x="177025" y="89388"/>
                  </a:lnTo>
                  <a:lnTo>
                    <a:pt x="194143" y="108463"/>
                  </a:lnTo>
                  <a:lnTo>
                    <a:pt x="224295" y="159728"/>
                  </a:lnTo>
                  <a:lnTo>
                    <a:pt x="258792" y="216145"/>
                  </a:lnTo>
                  <a:lnTo>
                    <a:pt x="292469" y="266631"/>
                  </a:lnTo>
                  <a:lnTo>
                    <a:pt x="342933" y="325659"/>
                  </a:lnTo>
                  <a:lnTo>
                    <a:pt x="384717" y="359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05575" y="800165"/>
              <a:ext cx="263213" cy="410613"/>
            </a:xfrm>
            <a:custGeom>
              <a:avLst/>
              <a:gdLst/>
              <a:ahLst/>
              <a:cxnLst/>
              <a:rect l="0" t="0" r="0" b="0"/>
              <a:pathLst>
                <a:path w="263213" h="410613">
                  <a:moveTo>
                    <a:pt x="263212" y="0"/>
                  </a:moveTo>
                  <a:lnTo>
                    <a:pt x="246444" y="5590"/>
                  </a:lnTo>
                  <a:lnTo>
                    <a:pt x="235093" y="17692"/>
                  </a:lnTo>
                  <a:lnTo>
                    <a:pt x="202541" y="74329"/>
                  </a:lnTo>
                  <a:lnTo>
                    <a:pt x="187134" y="102352"/>
                  </a:lnTo>
                  <a:lnTo>
                    <a:pt x="170870" y="128593"/>
                  </a:lnTo>
                  <a:lnTo>
                    <a:pt x="149305" y="180079"/>
                  </a:lnTo>
                  <a:lnTo>
                    <a:pt x="114243" y="242791"/>
                  </a:lnTo>
                  <a:lnTo>
                    <a:pt x="81838" y="293971"/>
                  </a:lnTo>
                  <a:lnTo>
                    <a:pt x="41642" y="35295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86103" y="876227"/>
              <a:ext cx="282768" cy="851695"/>
            </a:xfrm>
            <a:custGeom>
              <a:avLst/>
              <a:gdLst/>
              <a:ahLst/>
              <a:cxnLst/>
              <a:rect l="0" t="0" r="0" b="0"/>
              <a:pathLst>
                <a:path w="282768" h="851695">
                  <a:moveTo>
                    <a:pt x="30083" y="281907"/>
                  </a:moveTo>
                  <a:lnTo>
                    <a:pt x="21750" y="244429"/>
                  </a:lnTo>
                  <a:lnTo>
                    <a:pt x="19988" y="187417"/>
                  </a:lnTo>
                  <a:lnTo>
                    <a:pt x="12405" y="128235"/>
                  </a:lnTo>
                  <a:lnTo>
                    <a:pt x="9693" y="71485"/>
                  </a:lnTo>
                  <a:lnTo>
                    <a:pt x="3569" y="20804"/>
                  </a:lnTo>
                  <a:lnTo>
                    <a:pt x="1878" y="18931"/>
                  </a:lnTo>
                  <a:lnTo>
                    <a:pt x="0" y="32448"/>
                  </a:lnTo>
                  <a:lnTo>
                    <a:pt x="7029" y="93743"/>
                  </a:lnTo>
                  <a:lnTo>
                    <a:pt x="14221" y="154402"/>
                  </a:lnTo>
                  <a:lnTo>
                    <a:pt x="17974" y="210983"/>
                  </a:lnTo>
                  <a:lnTo>
                    <a:pt x="30265" y="261023"/>
                  </a:lnTo>
                  <a:lnTo>
                    <a:pt x="55379" y="310277"/>
                  </a:lnTo>
                  <a:lnTo>
                    <a:pt x="69012" y="328051"/>
                  </a:lnTo>
                  <a:lnTo>
                    <a:pt x="92228" y="337511"/>
                  </a:lnTo>
                  <a:lnTo>
                    <a:pt x="106608" y="340033"/>
                  </a:lnTo>
                  <a:lnTo>
                    <a:pt x="135064" y="333477"/>
                  </a:lnTo>
                  <a:lnTo>
                    <a:pt x="174272" y="310056"/>
                  </a:lnTo>
                  <a:lnTo>
                    <a:pt x="194773" y="289738"/>
                  </a:lnTo>
                  <a:lnTo>
                    <a:pt x="220585" y="235448"/>
                  </a:lnTo>
                  <a:lnTo>
                    <a:pt x="237827" y="185863"/>
                  </a:lnTo>
                  <a:lnTo>
                    <a:pt x="250344" y="134127"/>
                  </a:lnTo>
                  <a:lnTo>
                    <a:pt x="265054" y="75421"/>
                  </a:lnTo>
                  <a:lnTo>
                    <a:pt x="279626" y="16113"/>
                  </a:lnTo>
                  <a:lnTo>
                    <a:pt x="280673" y="2936"/>
                  </a:lnTo>
                  <a:lnTo>
                    <a:pt x="280201" y="0"/>
                  </a:lnTo>
                  <a:lnTo>
                    <a:pt x="276558" y="12336"/>
                  </a:lnTo>
                  <a:lnTo>
                    <a:pt x="273092" y="69085"/>
                  </a:lnTo>
                  <a:lnTo>
                    <a:pt x="271322" y="124092"/>
                  </a:lnTo>
                  <a:lnTo>
                    <a:pt x="263908" y="174576"/>
                  </a:lnTo>
                  <a:lnTo>
                    <a:pt x="255472" y="236327"/>
                  </a:lnTo>
                  <a:lnTo>
                    <a:pt x="251283" y="285820"/>
                  </a:lnTo>
                  <a:lnTo>
                    <a:pt x="243099" y="344465"/>
                  </a:lnTo>
                  <a:lnTo>
                    <a:pt x="235547" y="406698"/>
                  </a:lnTo>
                  <a:lnTo>
                    <a:pt x="230026" y="468081"/>
                  </a:lnTo>
                  <a:lnTo>
                    <a:pt x="222036" y="516964"/>
                  </a:lnTo>
                  <a:lnTo>
                    <a:pt x="208856" y="579116"/>
                  </a:lnTo>
                  <a:lnTo>
                    <a:pt x="200577" y="641782"/>
                  </a:lnTo>
                  <a:lnTo>
                    <a:pt x="187355" y="701912"/>
                  </a:lnTo>
                  <a:lnTo>
                    <a:pt x="173843" y="756115"/>
                  </a:lnTo>
                  <a:lnTo>
                    <a:pt x="151504" y="812402"/>
                  </a:lnTo>
                  <a:lnTo>
                    <a:pt x="138250" y="831978"/>
                  </a:lnTo>
                  <a:lnTo>
                    <a:pt x="121441" y="845358"/>
                  </a:lnTo>
                  <a:lnTo>
                    <a:pt x="112045" y="850563"/>
                  </a:lnTo>
                  <a:lnTo>
                    <a:pt x="102272" y="851694"/>
                  </a:lnTo>
                  <a:lnTo>
                    <a:pt x="82054" y="846711"/>
                  </a:lnTo>
                  <a:lnTo>
                    <a:pt x="64490" y="833578"/>
                  </a:lnTo>
                  <a:lnTo>
                    <a:pt x="56530" y="825163"/>
                  </a:lnTo>
                  <a:lnTo>
                    <a:pt x="47687" y="800215"/>
                  </a:lnTo>
                  <a:lnTo>
                    <a:pt x="39588" y="753285"/>
                  </a:lnTo>
                  <a:lnTo>
                    <a:pt x="32900" y="702335"/>
                  </a:lnTo>
                  <a:lnTo>
                    <a:pt x="34037" y="647074"/>
                  </a:lnTo>
                  <a:lnTo>
                    <a:pt x="41783" y="589366"/>
                  </a:lnTo>
                  <a:lnTo>
                    <a:pt x="54881" y="528643"/>
                  </a:lnTo>
                  <a:lnTo>
                    <a:pt x="85544" y="467212"/>
                  </a:lnTo>
                  <a:lnTo>
                    <a:pt x="130150" y="405760"/>
                  </a:lnTo>
                  <a:lnTo>
                    <a:pt x="183395" y="350065"/>
                  </a:lnTo>
                  <a:lnTo>
                    <a:pt x="244205" y="303404"/>
                  </a:lnTo>
                  <a:lnTo>
                    <a:pt x="282767" y="2713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154649" y="105284"/>
            <a:ext cx="692569" cy="1347649"/>
            <a:chOff x="2154649" y="105284"/>
            <a:chExt cx="692569" cy="1347649"/>
          </a:xfrm>
        </p:grpSpPr>
        <p:sp>
          <p:nvSpPr>
            <p:cNvPr id="7" name="Freeform 6"/>
            <p:cNvSpPr/>
            <p:nvPr/>
          </p:nvSpPr>
          <p:spPr>
            <a:xfrm>
              <a:off x="2154649" y="351345"/>
              <a:ext cx="182678" cy="288011"/>
            </a:xfrm>
            <a:custGeom>
              <a:avLst/>
              <a:gdLst/>
              <a:ahLst/>
              <a:cxnLst/>
              <a:rect l="0" t="0" r="0" b="0"/>
              <a:pathLst>
                <a:path w="182678" h="288011">
                  <a:moveTo>
                    <a:pt x="14221" y="48737"/>
                  </a:moveTo>
                  <a:lnTo>
                    <a:pt x="3043" y="59916"/>
                  </a:lnTo>
                  <a:lnTo>
                    <a:pt x="920" y="59699"/>
                  </a:lnTo>
                  <a:lnTo>
                    <a:pt x="674" y="56045"/>
                  </a:lnTo>
                  <a:lnTo>
                    <a:pt x="1680" y="50100"/>
                  </a:lnTo>
                  <a:lnTo>
                    <a:pt x="14275" y="30554"/>
                  </a:lnTo>
                  <a:lnTo>
                    <a:pt x="32824" y="9944"/>
                  </a:lnTo>
                  <a:lnTo>
                    <a:pt x="52515" y="2250"/>
                  </a:lnTo>
                  <a:lnTo>
                    <a:pt x="76864" y="0"/>
                  </a:lnTo>
                  <a:lnTo>
                    <a:pt x="103284" y="2900"/>
                  </a:lnTo>
                  <a:lnTo>
                    <a:pt x="124384" y="11208"/>
                  </a:lnTo>
                  <a:lnTo>
                    <a:pt x="133287" y="16699"/>
                  </a:lnTo>
                  <a:lnTo>
                    <a:pt x="146298" y="32158"/>
                  </a:lnTo>
                  <a:lnTo>
                    <a:pt x="174074" y="74847"/>
                  </a:lnTo>
                  <a:lnTo>
                    <a:pt x="181544" y="137602"/>
                  </a:lnTo>
                  <a:lnTo>
                    <a:pt x="171075" y="195361"/>
                  </a:lnTo>
                  <a:lnTo>
                    <a:pt x="152309" y="238097"/>
                  </a:lnTo>
                  <a:lnTo>
                    <a:pt x="132865" y="264201"/>
                  </a:lnTo>
                  <a:lnTo>
                    <a:pt x="106697" y="281165"/>
                  </a:lnTo>
                  <a:lnTo>
                    <a:pt x="71127" y="288010"/>
                  </a:lnTo>
                  <a:lnTo>
                    <a:pt x="47702" y="283373"/>
                  </a:lnTo>
                  <a:lnTo>
                    <a:pt x="36541" y="278860"/>
                  </a:lnTo>
                  <a:lnTo>
                    <a:pt x="21022" y="264488"/>
                  </a:lnTo>
                  <a:lnTo>
                    <a:pt x="1526" y="226666"/>
                  </a:lnTo>
                  <a:lnTo>
                    <a:pt x="0" y="206195"/>
                  </a:lnTo>
                  <a:lnTo>
                    <a:pt x="1231" y="195823"/>
                  </a:lnTo>
                  <a:lnTo>
                    <a:pt x="6731" y="188909"/>
                  </a:lnTo>
                  <a:lnTo>
                    <a:pt x="25320" y="181226"/>
                  </a:lnTo>
                  <a:lnTo>
                    <a:pt x="46060" y="180931"/>
                  </a:lnTo>
                  <a:lnTo>
                    <a:pt x="109000" y="196650"/>
                  </a:lnTo>
                  <a:lnTo>
                    <a:pt x="143689" y="203698"/>
                  </a:lnTo>
                  <a:lnTo>
                    <a:pt x="182677" y="2066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05741" y="200041"/>
              <a:ext cx="376782" cy="1252892"/>
            </a:xfrm>
            <a:custGeom>
              <a:avLst/>
              <a:gdLst/>
              <a:ahLst/>
              <a:cxnLst/>
              <a:rect l="0" t="0" r="0" b="0"/>
              <a:pathLst>
                <a:path w="376782" h="1252892">
                  <a:moveTo>
                    <a:pt x="0" y="0"/>
                  </a:moveTo>
                  <a:lnTo>
                    <a:pt x="43962" y="20243"/>
                  </a:lnTo>
                  <a:lnTo>
                    <a:pt x="105199" y="68008"/>
                  </a:lnTo>
                  <a:lnTo>
                    <a:pt x="150592" y="125597"/>
                  </a:lnTo>
                  <a:lnTo>
                    <a:pt x="194164" y="188403"/>
                  </a:lnTo>
                  <a:lnTo>
                    <a:pt x="229426" y="242629"/>
                  </a:lnTo>
                  <a:lnTo>
                    <a:pt x="259268" y="303990"/>
                  </a:lnTo>
                  <a:lnTo>
                    <a:pt x="294740" y="364841"/>
                  </a:lnTo>
                  <a:lnTo>
                    <a:pt x="317273" y="418338"/>
                  </a:lnTo>
                  <a:lnTo>
                    <a:pt x="340225" y="479511"/>
                  </a:lnTo>
                  <a:lnTo>
                    <a:pt x="352191" y="531762"/>
                  </a:lnTo>
                  <a:lnTo>
                    <a:pt x="357426" y="587668"/>
                  </a:lnTo>
                  <a:lnTo>
                    <a:pt x="365964" y="646017"/>
                  </a:lnTo>
                  <a:lnTo>
                    <a:pt x="373586" y="701996"/>
                  </a:lnTo>
                  <a:lnTo>
                    <a:pt x="376781" y="763660"/>
                  </a:lnTo>
                  <a:lnTo>
                    <a:pt x="371471" y="815996"/>
                  </a:lnTo>
                  <a:lnTo>
                    <a:pt x="367039" y="874266"/>
                  </a:lnTo>
                  <a:lnTo>
                    <a:pt x="353117" y="927926"/>
                  </a:lnTo>
                  <a:lnTo>
                    <a:pt x="337340" y="985453"/>
                  </a:lnTo>
                  <a:lnTo>
                    <a:pt x="317369" y="1036547"/>
                  </a:lnTo>
                  <a:lnTo>
                    <a:pt x="296960" y="1097766"/>
                  </a:lnTo>
                  <a:lnTo>
                    <a:pt x="257171" y="1157117"/>
                  </a:lnTo>
                  <a:lnTo>
                    <a:pt x="221227" y="1218977"/>
                  </a:lnTo>
                  <a:lnTo>
                    <a:pt x="200041" y="1252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07093" y="105284"/>
              <a:ext cx="240125" cy="366579"/>
            </a:xfrm>
            <a:custGeom>
              <a:avLst/>
              <a:gdLst/>
              <a:ahLst/>
              <a:cxnLst/>
              <a:rect l="0" t="0" r="0" b="0"/>
              <a:pathLst>
                <a:path w="240125" h="366579">
                  <a:moveTo>
                    <a:pt x="204015" y="0"/>
                  </a:moveTo>
                  <a:lnTo>
                    <a:pt x="172733" y="9576"/>
                  </a:lnTo>
                  <a:lnTo>
                    <a:pt x="146654" y="24025"/>
                  </a:lnTo>
                  <a:lnTo>
                    <a:pt x="111500" y="28176"/>
                  </a:lnTo>
                  <a:lnTo>
                    <a:pt x="56912" y="16637"/>
                  </a:lnTo>
                  <a:lnTo>
                    <a:pt x="19529" y="12339"/>
                  </a:lnTo>
                  <a:lnTo>
                    <a:pt x="10835" y="16415"/>
                  </a:lnTo>
                  <a:lnTo>
                    <a:pt x="5038" y="23812"/>
                  </a:lnTo>
                  <a:lnTo>
                    <a:pt x="1174" y="33422"/>
                  </a:lnTo>
                  <a:lnTo>
                    <a:pt x="0" y="53459"/>
                  </a:lnTo>
                  <a:lnTo>
                    <a:pt x="8778" y="106097"/>
                  </a:lnTo>
                  <a:lnTo>
                    <a:pt x="20607" y="164414"/>
                  </a:lnTo>
                  <a:lnTo>
                    <a:pt x="23065" y="192786"/>
                  </a:lnTo>
                  <a:lnTo>
                    <a:pt x="26060" y="198714"/>
                  </a:lnTo>
                  <a:lnTo>
                    <a:pt x="30396" y="199157"/>
                  </a:lnTo>
                  <a:lnTo>
                    <a:pt x="90968" y="156313"/>
                  </a:lnTo>
                  <a:lnTo>
                    <a:pt x="115557" y="151361"/>
                  </a:lnTo>
                  <a:lnTo>
                    <a:pt x="150120" y="154162"/>
                  </a:lnTo>
                  <a:lnTo>
                    <a:pt x="199305" y="173995"/>
                  </a:lnTo>
                  <a:lnTo>
                    <a:pt x="217910" y="186906"/>
                  </a:lnTo>
                  <a:lnTo>
                    <a:pt x="223807" y="195964"/>
                  </a:lnTo>
                  <a:lnTo>
                    <a:pt x="239637" y="251916"/>
                  </a:lnTo>
                  <a:lnTo>
                    <a:pt x="240124" y="273400"/>
                  </a:lnTo>
                  <a:lnTo>
                    <a:pt x="235272" y="294647"/>
                  </a:lnTo>
                  <a:lnTo>
                    <a:pt x="219386" y="325169"/>
                  </a:lnTo>
                  <a:lnTo>
                    <a:pt x="206557" y="341832"/>
                  </a:lnTo>
                  <a:lnTo>
                    <a:pt x="180592" y="358777"/>
                  </a:lnTo>
                  <a:lnTo>
                    <a:pt x="131971" y="366578"/>
                  </a:lnTo>
                  <a:lnTo>
                    <a:pt x="80427" y="364999"/>
                  </a:lnTo>
                  <a:lnTo>
                    <a:pt x="20983" y="350253"/>
                  </a:lnTo>
                  <a:lnTo>
                    <a:pt x="397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570663" y="336911"/>
            <a:ext cx="4933373" cy="1077579"/>
            <a:chOff x="4570663" y="336911"/>
            <a:chExt cx="4933373" cy="1077579"/>
          </a:xfrm>
        </p:grpSpPr>
        <p:sp>
          <p:nvSpPr>
            <p:cNvPr id="11" name="Freeform 10"/>
            <p:cNvSpPr/>
            <p:nvPr/>
          </p:nvSpPr>
          <p:spPr>
            <a:xfrm>
              <a:off x="5300773" y="347440"/>
              <a:ext cx="26647" cy="558011"/>
            </a:xfrm>
            <a:custGeom>
              <a:avLst/>
              <a:gdLst/>
              <a:ahLst/>
              <a:cxnLst/>
              <a:rect l="0" t="0" r="0" b="0"/>
              <a:pathLst>
                <a:path w="26647" h="558011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5499" y="197595"/>
                  </a:lnTo>
                  <a:lnTo>
                    <a:pt x="8668" y="241068"/>
                  </a:lnTo>
                  <a:lnTo>
                    <a:pt x="13911" y="298765"/>
                  </a:lnTo>
                  <a:lnTo>
                    <a:pt x="15464" y="351735"/>
                  </a:lnTo>
                  <a:lnTo>
                    <a:pt x="15924" y="411884"/>
                  </a:lnTo>
                  <a:lnTo>
                    <a:pt x="19180" y="467920"/>
                  </a:lnTo>
                  <a:lnTo>
                    <a:pt x="25172" y="528776"/>
                  </a:lnTo>
                  <a:lnTo>
                    <a:pt x="26646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43150" y="336911"/>
              <a:ext cx="494840" cy="31587"/>
            </a:xfrm>
            <a:custGeom>
              <a:avLst/>
              <a:gdLst/>
              <a:ahLst/>
              <a:cxnLst/>
              <a:rect l="0" t="0" r="0" b="0"/>
              <a:pathLst>
                <a:path w="494840" h="31587">
                  <a:moveTo>
                    <a:pt x="494839" y="0"/>
                  </a:moveTo>
                  <a:lnTo>
                    <a:pt x="445908" y="0"/>
                  </a:lnTo>
                  <a:lnTo>
                    <a:pt x="386778" y="5590"/>
                  </a:lnTo>
                  <a:lnTo>
                    <a:pt x="328868" y="16789"/>
                  </a:lnTo>
                  <a:lnTo>
                    <a:pt x="279416" y="20963"/>
                  </a:lnTo>
                  <a:lnTo>
                    <a:pt x="227719" y="27918"/>
                  </a:lnTo>
                  <a:lnTo>
                    <a:pt x="175357" y="30499"/>
                  </a:lnTo>
                  <a:lnTo>
                    <a:pt x="123967" y="31264"/>
                  </a:lnTo>
                  <a:lnTo>
                    <a:pt x="64088" y="31522"/>
                  </a:lnTo>
                  <a:lnTo>
                    <a:pt x="27568" y="315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71847" y="715937"/>
              <a:ext cx="199997" cy="195522"/>
            </a:xfrm>
            <a:custGeom>
              <a:avLst/>
              <a:gdLst/>
              <a:ahLst/>
              <a:cxnLst/>
              <a:rect l="0" t="0" r="0" b="0"/>
              <a:pathLst>
                <a:path w="199997" h="195522">
                  <a:moveTo>
                    <a:pt x="113500" y="0"/>
                  </a:moveTo>
                  <a:lnTo>
                    <a:pt x="70808" y="3120"/>
                  </a:lnTo>
                  <a:lnTo>
                    <a:pt x="51242" y="9576"/>
                  </a:lnTo>
                  <a:lnTo>
                    <a:pt x="34747" y="20244"/>
                  </a:lnTo>
                  <a:lnTo>
                    <a:pt x="22736" y="35904"/>
                  </a:lnTo>
                  <a:lnTo>
                    <a:pt x="5494" y="74553"/>
                  </a:lnTo>
                  <a:lnTo>
                    <a:pt x="0" y="116716"/>
                  </a:lnTo>
                  <a:lnTo>
                    <a:pt x="4954" y="143121"/>
                  </a:lnTo>
                  <a:lnTo>
                    <a:pt x="16124" y="165385"/>
                  </a:lnTo>
                  <a:lnTo>
                    <a:pt x="32787" y="183079"/>
                  </a:lnTo>
                  <a:lnTo>
                    <a:pt x="55011" y="192503"/>
                  </a:lnTo>
                  <a:lnTo>
                    <a:pt x="79316" y="195521"/>
                  </a:lnTo>
                  <a:lnTo>
                    <a:pt x="101816" y="192963"/>
                  </a:lnTo>
                  <a:lnTo>
                    <a:pt x="144857" y="173384"/>
                  </a:lnTo>
                  <a:lnTo>
                    <a:pt x="166041" y="160508"/>
                  </a:lnTo>
                  <a:lnTo>
                    <a:pt x="180916" y="143867"/>
                  </a:lnTo>
                  <a:lnTo>
                    <a:pt x="195866" y="111647"/>
                  </a:lnTo>
                  <a:lnTo>
                    <a:pt x="199996" y="98998"/>
                  </a:lnTo>
                  <a:lnTo>
                    <a:pt x="198346" y="75585"/>
                  </a:lnTo>
                  <a:lnTo>
                    <a:pt x="189814" y="54650"/>
                  </a:lnTo>
                  <a:lnTo>
                    <a:pt x="178223" y="37547"/>
                  </a:lnTo>
                  <a:lnTo>
                    <a:pt x="162153" y="25267"/>
                  </a:lnTo>
                  <a:lnTo>
                    <a:pt x="136494" y="14896"/>
                  </a:lnTo>
                  <a:lnTo>
                    <a:pt x="11350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38072" y="684352"/>
              <a:ext cx="105286" cy="210480"/>
            </a:xfrm>
            <a:custGeom>
              <a:avLst/>
              <a:gdLst/>
              <a:ahLst/>
              <a:cxnLst/>
              <a:rect l="0" t="0" r="0" b="0"/>
              <a:pathLst>
                <a:path w="105286" h="210480">
                  <a:moveTo>
                    <a:pt x="0" y="63171"/>
                  </a:moveTo>
                  <a:lnTo>
                    <a:pt x="3120" y="117315"/>
                  </a:lnTo>
                  <a:lnTo>
                    <a:pt x="17959" y="178965"/>
                  </a:lnTo>
                  <a:lnTo>
                    <a:pt x="25858" y="210434"/>
                  </a:lnTo>
                  <a:lnTo>
                    <a:pt x="25428" y="210479"/>
                  </a:lnTo>
                  <a:lnTo>
                    <a:pt x="6659" y="156690"/>
                  </a:lnTo>
                  <a:lnTo>
                    <a:pt x="877" y="93669"/>
                  </a:lnTo>
                  <a:lnTo>
                    <a:pt x="2730" y="68537"/>
                  </a:lnTo>
                  <a:lnTo>
                    <a:pt x="11352" y="49568"/>
                  </a:lnTo>
                  <a:lnTo>
                    <a:pt x="34949" y="25735"/>
                  </a:lnTo>
                  <a:lnTo>
                    <a:pt x="64167" y="944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66696" y="743119"/>
              <a:ext cx="197761" cy="193921"/>
            </a:xfrm>
            <a:custGeom>
              <a:avLst/>
              <a:gdLst/>
              <a:ahLst/>
              <a:cxnLst/>
              <a:rect l="0" t="0" r="0" b="0"/>
              <a:pathLst>
                <a:path w="197761" h="193921">
                  <a:moveTo>
                    <a:pt x="124060" y="67575"/>
                  </a:moveTo>
                  <a:lnTo>
                    <a:pt x="124060" y="45218"/>
                  </a:lnTo>
                  <a:lnTo>
                    <a:pt x="112882" y="14547"/>
                  </a:lnTo>
                  <a:lnTo>
                    <a:pt x="104910" y="7657"/>
                  </a:lnTo>
                  <a:lnTo>
                    <a:pt x="83573" y="0"/>
                  </a:lnTo>
                  <a:lnTo>
                    <a:pt x="73672" y="298"/>
                  </a:lnTo>
                  <a:lnTo>
                    <a:pt x="56432" y="6868"/>
                  </a:lnTo>
                  <a:lnTo>
                    <a:pt x="33572" y="23721"/>
                  </a:lnTo>
                  <a:lnTo>
                    <a:pt x="17570" y="49122"/>
                  </a:lnTo>
                  <a:lnTo>
                    <a:pt x="2853" y="97552"/>
                  </a:lnTo>
                  <a:lnTo>
                    <a:pt x="0" y="124572"/>
                  </a:lnTo>
                  <a:lnTo>
                    <a:pt x="4972" y="149059"/>
                  </a:lnTo>
                  <a:lnTo>
                    <a:pt x="20924" y="179456"/>
                  </a:lnTo>
                  <a:lnTo>
                    <a:pt x="27227" y="187786"/>
                  </a:lnTo>
                  <a:lnTo>
                    <a:pt x="34938" y="192169"/>
                  </a:lnTo>
                  <a:lnTo>
                    <a:pt x="52865" y="193920"/>
                  </a:lnTo>
                  <a:lnTo>
                    <a:pt x="69411" y="187679"/>
                  </a:lnTo>
                  <a:lnTo>
                    <a:pt x="77099" y="182739"/>
                  </a:lnTo>
                  <a:lnTo>
                    <a:pt x="88760" y="167892"/>
                  </a:lnTo>
                  <a:lnTo>
                    <a:pt x="105779" y="129764"/>
                  </a:lnTo>
                  <a:lnTo>
                    <a:pt x="112000" y="89391"/>
                  </a:lnTo>
                  <a:lnTo>
                    <a:pt x="115418" y="103935"/>
                  </a:lnTo>
                  <a:lnTo>
                    <a:pt x="142780" y="143521"/>
                  </a:lnTo>
                  <a:lnTo>
                    <a:pt x="159286" y="157090"/>
                  </a:lnTo>
                  <a:lnTo>
                    <a:pt x="182071" y="168187"/>
                  </a:lnTo>
                  <a:lnTo>
                    <a:pt x="197760" y="172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09862" y="768580"/>
              <a:ext cx="17766" cy="157928"/>
            </a:xfrm>
            <a:custGeom>
              <a:avLst/>
              <a:gdLst/>
              <a:ahLst/>
              <a:cxnLst/>
              <a:rect l="0" t="0" r="0" b="0"/>
              <a:pathLst>
                <a:path w="17766" h="157928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13582" y="142444"/>
                  </a:lnTo>
                  <a:lnTo>
                    <a:pt x="1776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7098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09392" y="711374"/>
              <a:ext cx="173310" cy="211517"/>
            </a:xfrm>
            <a:custGeom>
              <a:avLst/>
              <a:gdLst/>
              <a:ahLst/>
              <a:cxnLst/>
              <a:rect l="0" t="0" r="0" b="0"/>
              <a:pathLst>
                <a:path w="173310" h="211517">
                  <a:moveTo>
                    <a:pt x="128805" y="15092"/>
                  </a:moveTo>
                  <a:lnTo>
                    <a:pt x="84842" y="438"/>
                  </a:lnTo>
                  <a:lnTo>
                    <a:pt x="64812" y="0"/>
                  </a:lnTo>
                  <a:lnTo>
                    <a:pt x="44212" y="4875"/>
                  </a:lnTo>
                  <a:lnTo>
                    <a:pt x="23357" y="14840"/>
                  </a:lnTo>
                  <a:lnTo>
                    <a:pt x="8630" y="30188"/>
                  </a:lnTo>
                  <a:lnTo>
                    <a:pt x="3064" y="39194"/>
                  </a:lnTo>
                  <a:lnTo>
                    <a:pt x="0" y="61679"/>
                  </a:lnTo>
                  <a:lnTo>
                    <a:pt x="821" y="74226"/>
                  </a:lnTo>
                  <a:lnTo>
                    <a:pt x="4878" y="83760"/>
                  </a:lnTo>
                  <a:lnTo>
                    <a:pt x="18744" y="97474"/>
                  </a:lnTo>
                  <a:lnTo>
                    <a:pt x="27355" y="100429"/>
                  </a:lnTo>
                  <a:lnTo>
                    <a:pt x="82256" y="99697"/>
                  </a:lnTo>
                  <a:lnTo>
                    <a:pt x="116963" y="105021"/>
                  </a:lnTo>
                  <a:lnTo>
                    <a:pt x="149472" y="119596"/>
                  </a:lnTo>
                  <a:lnTo>
                    <a:pt x="164507" y="135238"/>
                  </a:lnTo>
                  <a:lnTo>
                    <a:pt x="170154" y="144322"/>
                  </a:lnTo>
                  <a:lnTo>
                    <a:pt x="173309" y="166894"/>
                  </a:lnTo>
                  <a:lnTo>
                    <a:pt x="172512" y="179464"/>
                  </a:lnTo>
                  <a:lnTo>
                    <a:pt x="168471" y="189014"/>
                  </a:lnTo>
                  <a:lnTo>
                    <a:pt x="154623" y="202745"/>
                  </a:lnTo>
                  <a:lnTo>
                    <a:pt x="133651" y="209627"/>
                  </a:lnTo>
                  <a:lnTo>
                    <a:pt x="109901" y="211516"/>
                  </a:lnTo>
                  <a:lnTo>
                    <a:pt x="80309" y="206003"/>
                  </a:lnTo>
                  <a:lnTo>
                    <a:pt x="75417" y="203197"/>
                  </a:lnTo>
                  <a:lnTo>
                    <a:pt x="65634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43482" y="717239"/>
              <a:ext cx="148057" cy="173232"/>
            </a:xfrm>
            <a:custGeom>
              <a:avLst/>
              <a:gdLst/>
              <a:ahLst/>
              <a:cxnLst/>
              <a:rect l="0" t="0" r="0" b="0"/>
              <a:pathLst>
                <a:path w="148057" h="173232">
                  <a:moveTo>
                    <a:pt x="0" y="72398"/>
                  </a:moveTo>
                  <a:lnTo>
                    <a:pt x="58617" y="72398"/>
                  </a:lnTo>
                  <a:lnTo>
                    <a:pt x="115213" y="60945"/>
                  </a:lnTo>
                  <a:lnTo>
                    <a:pt x="125942" y="57744"/>
                  </a:lnTo>
                  <a:lnTo>
                    <a:pt x="134263" y="52100"/>
                  </a:lnTo>
                  <a:lnTo>
                    <a:pt x="146630" y="36470"/>
                  </a:lnTo>
                  <a:lnTo>
                    <a:pt x="148056" y="28559"/>
                  </a:lnTo>
                  <a:lnTo>
                    <a:pt x="146667" y="20945"/>
                  </a:lnTo>
                  <a:lnTo>
                    <a:pt x="143402" y="13530"/>
                  </a:lnTo>
                  <a:lnTo>
                    <a:pt x="136545" y="8586"/>
                  </a:lnTo>
                  <a:lnTo>
                    <a:pt x="104538" y="1628"/>
                  </a:lnTo>
                  <a:lnTo>
                    <a:pt x="78827" y="0"/>
                  </a:lnTo>
                  <a:lnTo>
                    <a:pt x="54921" y="5516"/>
                  </a:lnTo>
                  <a:lnTo>
                    <a:pt x="24852" y="21775"/>
                  </a:lnTo>
                  <a:lnTo>
                    <a:pt x="16568" y="28121"/>
                  </a:lnTo>
                  <a:lnTo>
                    <a:pt x="7363" y="47650"/>
                  </a:lnTo>
                  <a:lnTo>
                    <a:pt x="1455" y="98315"/>
                  </a:lnTo>
                  <a:lnTo>
                    <a:pt x="6020" y="133889"/>
                  </a:lnTo>
                  <a:lnTo>
                    <a:pt x="17883" y="152760"/>
                  </a:lnTo>
                  <a:lnTo>
                    <a:pt x="25960" y="161068"/>
                  </a:lnTo>
                  <a:lnTo>
                    <a:pt x="47412" y="170298"/>
                  </a:lnTo>
                  <a:lnTo>
                    <a:pt x="71375" y="173231"/>
                  </a:lnTo>
                  <a:lnTo>
                    <a:pt x="103427" y="168305"/>
                  </a:lnTo>
                  <a:lnTo>
                    <a:pt x="136870" y="15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61334" y="715740"/>
              <a:ext cx="234916" cy="170872"/>
            </a:xfrm>
            <a:custGeom>
              <a:avLst/>
              <a:gdLst/>
              <a:ahLst/>
              <a:cxnLst/>
              <a:rect l="0" t="0" r="0" b="0"/>
              <a:pathLst>
                <a:path w="234916" h="170872">
                  <a:moveTo>
                    <a:pt x="161215" y="84425"/>
                  </a:moveTo>
                  <a:lnTo>
                    <a:pt x="161215" y="62069"/>
                  </a:lnTo>
                  <a:lnTo>
                    <a:pt x="150037" y="31398"/>
                  </a:lnTo>
                  <a:lnTo>
                    <a:pt x="126317" y="5672"/>
                  </a:lnTo>
                  <a:lnTo>
                    <a:pt x="116893" y="1508"/>
                  </a:lnTo>
                  <a:lnTo>
                    <a:pt x="97063" y="0"/>
                  </a:lnTo>
                  <a:lnTo>
                    <a:pt x="66168" y="5728"/>
                  </a:lnTo>
                  <a:lnTo>
                    <a:pt x="40376" y="20423"/>
                  </a:lnTo>
                  <a:lnTo>
                    <a:pt x="17916" y="39596"/>
                  </a:lnTo>
                  <a:lnTo>
                    <a:pt x="2033" y="71272"/>
                  </a:lnTo>
                  <a:lnTo>
                    <a:pt x="0" y="96907"/>
                  </a:lnTo>
                  <a:lnTo>
                    <a:pt x="4167" y="122728"/>
                  </a:lnTo>
                  <a:lnTo>
                    <a:pt x="13817" y="145902"/>
                  </a:lnTo>
                  <a:lnTo>
                    <a:pt x="29024" y="161661"/>
                  </a:lnTo>
                  <a:lnTo>
                    <a:pt x="37993" y="167502"/>
                  </a:lnTo>
                  <a:lnTo>
                    <a:pt x="57316" y="170871"/>
                  </a:lnTo>
                  <a:lnTo>
                    <a:pt x="77603" y="167299"/>
                  </a:lnTo>
                  <a:lnTo>
                    <a:pt x="107585" y="152134"/>
                  </a:lnTo>
                  <a:lnTo>
                    <a:pt x="124121" y="139475"/>
                  </a:lnTo>
                  <a:lnTo>
                    <a:pt x="140996" y="113604"/>
                  </a:lnTo>
                  <a:lnTo>
                    <a:pt x="145395" y="110897"/>
                  </a:lnTo>
                  <a:lnTo>
                    <a:pt x="149499" y="112602"/>
                  </a:lnTo>
                  <a:lnTo>
                    <a:pt x="153404" y="117248"/>
                  </a:lnTo>
                  <a:lnTo>
                    <a:pt x="175668" y="129375"/>
                  </a:lnTo>
                  <a:lnTo>
                    <a:pt x="234915" y="137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59943" y="663762"/>
              <a:ext cx="205776" cy="406360"/>
            </a:xfrm>
            <a:custGeom>
              <a:avLst/>
              <a:gdLst/>
              <a:ahLst/>
              <a:cxnLst/>
              <a:rect l="0" t="0" r="0" b="0"/>
              <a:pathLst>
                <a:path w="205776" h="406360">
                  <a:moveTo>
                    <a:pt x="10046" y="146932"/>
                  </a:moveTo>
                  <a:lnTo>
                    <a:pt x="4458" y="163699"/>
                  </a:lnTo>
                  <a:lnTo>
                    <a:pt x="7952" y="181290"/>
                  </a:lnTo>
                  <a:lnTo>
                    <a:pt x="14965" y="201977"/>
                  </a:lnTo>
                  <a:lnTo>
                    <a:pt x="22586" y="253385"/>
                  </a:lnTo>
                  <a:lnTo>
                    <a:pt x="29420" y="314189"/>
                  </a:lnTo>
                  <a:lnTo>
                    <a:pt x="30771" y="374119"/>
                  </a:lnTo>
                  <a:lnTo>
                    <a:pt x="30956" y="402712"/>
                  </a:lnTo>
                  <a:lnTo>
                    <a:pt x="29835" y="406359"/>
                  </a:lnTo>
                  <a:lnTo>
                    <a:pt x="25470" y="394814"/>
                  </a:lnTo>
                  <a:lnTo>
                    <a:pt x="12887" y="331769"/>
                  </a:lnTo>
                  <a:lnTo>
                    <a:pt x="5018" y="270920"/>
                  </a:lnTo>
                  <a:lnTo>
                    <a:pt x="1148" y="222404"/>
                  </a:lnTo>
                  <a:lnTo>
                    <a:pt x="0" y="170984"/>
                  </a:lnTo>
                  <a:lnTo>
                    <a:pt x="783" y="109612"/>
                  </a:lnTo>
                  <a:lnTo>
                    <a:pt x="10990" y="52429"/>
                  </a:lnTo>
                  <a:lnTo>
                    <a:pt x="18654" y="26552"/>
                  </a:lnTo>
                  <a:lnTo>
                    <a:pt x="29860" y="7252"/>
                  </a:lnTo>
                  <a:lnTo>
                    <a:pt x="37294" y="2339"/>
                  </a:lnTo>
                  <a:lnTo>
                    <a:pt x="54912" y="0"/>
                  </a:lnTo>
                  <a:lnTo>
                    <a:pt x="90150" y="10850"/>
                  </a:lnTo>
                  <a:lnTo>
                    <a:pt x="128338" y="36647"/>
                  </a:lnTo>
                  <a:lnTo>
                    <a:pt x="188251" y="96808"/>
                  </a:lnTo>
                  <a:lnTo>
                    <a:pt x="195530" y="106497"/>
                  </a:lnTo>
                  <a:lnTo>
                    <a:pt x="203618" y="129741"/>
                  </a:lnTo>
                  <a:lnTo>
                    <a:pt x="205775" y="142490"/>
                  </a:lnTo>
                  <a:lnTo>
                    <a:pt x="201932" y="162895"/>
                  </a:lnTo>
                  <a:lnTo>
                    <a:pt x="186614" y="187537"/>
                  </a:lnTo>
                  <a:lnTo>
                    <a:pt x="180401" y="195059"/>
                  </a:lnTo>
                  <a:lnTo>
                    <a:pt x="161019" y="203417"/>
                  </a:lnTo>
                  <a:lnTo>
                    <a:pt x="136807" y="205961"/>
                  </a:lnTo>
                  <a:lnTo>
                    <a:pt x="74890" y="195057"/>
                  </a:lnTo>
                  <a:lnTo>
                    <a:pt x="52160" y="189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82066" y="715937"/>
              <a:ext cx="140620" cy="163539"/>
            </a:xfrm>
            <a:custGeom>
              <a:avLst/>
              <a:gdLst/>
              <a:ahLst/>
              <a:cxnLst/>
              <a:rect l="0" t="0" r="0" b="0"/>
              <a:pathLst>
                <a:path w="140620" h="163539">
                  <a:moveTo>
                    <a:pt x="103779" y="42114"/>
                  </a:moveTo>
                  <a:lnTo>
                    <a:pt x="98189" y="25347"/>
                  </a:lnTo>
                  <a:lnTo>
                    <a:pt x="86087" y="13995"/>
                  </a:lnTo>
                  <a:lnTo>
                    <a:pt x="77946" y="9330"/>
                  </a:lnTo>
                  <a:lnTo>
                    <a:pt x="56422" y="7267"/>
                  </a:lnTo>
                  <a:lnTo>
                    <a:pt x="33598" y="11419"/>
                  </a:lnTo>
                  <a:lnTo>
                    <a:pt x="15656" y="21063"/>
                  </a:lnTo>
                  <a:lnTo>
                    <a:pt x="9935" y="29250"/>
                  </a:lnTo>
                  <a:lnTo>
                    <a:pt x="1883" y="63129"/>
                  </a:lnTo>
                  <a:lnTo>
                    <a:pt x="0" y="89279"/>
                  </a:lnTo>
                  <a:lnTo>
                    <a:pt x="5402" y="113379"/>
                  </a:lnTo>
                  <a:lnTo>
                    <a:pt x="21597" y="143558"/>
                  </a:lnTo>
                  <a:lnTo>
                    <a:pt x="27934" y="151858"/>
                  </a:lnTo>
                  <a:lnTo>
                    <a:pt x="47453" y="161079"/>
                  </a:lnTo>
                  <a:lnTo>
                    <a:pt x="59209" y="163538"/>
                  </a:lnTo>
                  <a:lnTo>
                    <a:pt x="84749" y="160031"/>
                  </a:lnTo>
                  <a:lnTo>
                    <a:pt x="109360" y="150674"/>
                  </a:lnTo>
                  <a:lnTo>
                    <a:pt x="128096" y="138716"/>
                  </a:lnTo>
                  <a:lnTo>
                    <a:pt x="134028" y="129912"/>
                  </a:lnTo>
                  <a:lnTo>
                    <a:pt x="140619" y="107652"/>
                  </a:lnTo>
                  <a:lnTo>
                    <a:pt x="138741" y="74401"/>
                  </a:lnTo>
                  <a:lnTo>
                    <a:pt x="130775" y="42322"/>
                  </a:lnTo>
                  <a:lnTo>
                    <a:pt x="118117" y="24269"/>
                  </a:lnTo>
                  <a:lnTo>
                    <a:pt x="932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980601" y="715937"/>
              <a:ext cx="292021" cy="174436"/>
            </a:xfrm>
            <a:custGeom>
              <a:avLst/>
              <a:gdLst/>
              <a:ahLst/>
              <a:cxnLst/>
              <a:rect l="0" t="0" r="0" b="0"/>
              <a:pathLst>
                <a:path w="292021" h="174436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29368" y="144987"/>
                  </a:lnTo>
                  <a:lnTo>
                    <a:pt x="40738" y="162315"/>
                  </a:lnTo>
                  <a:lnTo>
                    <a:pt x="49386" y="167872"/>
                  </a:lnTo>
                  <a:lnTo>
                    <a:pt x="71472" y="174046"/>
                  </a:lnTo>
                  <a:lnTo>
                    <a:pt x="81573" y="173352"/>
                  </a:lnTo>
                  <a:lnTo>
                    <a:pt x="99036" y="166343"/>
                  </a:lnTo>
                  <a:lnTo>
                    <a:pt x="122020" y="143654"/>
                  </a:lnTo>
                  <a:lnTo>
                    <a:pt x="138060" y="109115"/>
                  </a:lnTo>
                  <a:lnTo>
                    <a:pt x="142342" y="105499"/>
                  </a:lnTo>
                  <a:lnTo>
                    <a:pt x="146368" y="107767"/>
                  </a:lnTo>
                  <a:lnTo>
                    <a:pt x="174605" y="155950"/>
                  </a:lnTo>
                  <a:lnTo>
                    <a:pt x="183083" y="163629"/>
                  </a:lnTo>
                  <a:lnTo>
                    <a:pt x="204983" y="172160"/>
                  </a:lnTo>
                  <a:lnTo>
                    <a:pt x="217373" y="174435"/>
                  </a:lnTo>
                  <a:lnTo>
                    <a:pt x="237381" y="170723"/>
                  </a:lnTo>
                  <a:lnTo>
                    <a:pt x="254071" y="160105"/>
                  </a:lnTo>
                  <a:lnTo>
                    <a:pt x="269288" y="143688"/>
                  </a:lnTo>
                  <a:lnTo>
                    <a:pt x="285420" y="109125"/>
                  </a:lnTo>
                  <a:lnTo>
                    <a:pt x="292020" y="69248"/>
                  </a:lnTo>
                  <a:lnTo>
                    <a:pt x="288385" y="33386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28042" y="703910"/>
              <a:ext cx="168456" cy="188090"/>
            </a:xfrm>
            <a:custGeom>
              <a:avLst/>
              <a:gdLst/>
              <a:ahLst/>
              <a:cxnLst/>
              <a:rect l="0" t="0" r="0" b="0"/>
              <a:pathLst>
                <a:path w="168456" h="188090">
                  <a:moveTo>
                    <a:pt x="0" y="75198"/>
                  </a:moveTo>
                  <a:lnTo>
                    <a:pt x="58616" y="75198"/>
                  </a:lnTo>
                  <a:lnTo>
                    <a:pt x="98996" y="69609"/>
                  </a:lnTo>
                  <a:lnTo>
                    <a:pt x="120427" y="60626"/>
                  </a:lnTo>
                  <a:lnTo>
                    <a:pt x="129417" y="54955"/>
                  </a:lnTo>
                  <a:lnTo>
                    <a:pt x="135411" y="46495"/>
                  </a:lnTo>
                  <a:lnTo>
                    <a:pt x="142071" y="24617"/>
                  </a:lnTo>
                  <a:lnTo>
                    <a:pt x="140337" y="15741"/>
                  </a:lnTo>
                  <a:lnTo>
                    <a:pt x="135672" y="8654"/>
                  </a:lnTo>
                  <a:lnTo>
                    <a:pt x="129052" y="2759"/>
                  </a:lnTo>
                  <a:lnTo>
                    <a:pt x="119960" y="0"/>
                  </a:lnTo>
                  <a:lnTo>
                    <a:pt x="97379" y="53"/>
                  </a:lnTo>
                  <a:lnTo>
                    <a:pt x="63948" y="12249"/>
                  </a:lnTo>
                  <a:lnTo>
                    <a:pt x="37404" y="30680"/>
                  </a:lnTo>
                  <a:lnTo>
                    <a:pt x="25202" y="50343"/>
                  </a:lnTo>
                  <a:lnTo>
                    <a:pt x="17050" y="74680"/>
                  </a:lnTo>
                  <a:lnTo>
                    <a:pt x="13426" y="101094"/>
                  </a:lnTo>
                  <a:lnTo>
                    <a:pt x="18055" y="125312"/>
                  </a:lnTo>
                  <a:lnTo>
                    <a:pt x="33815" y="155558"/>
                  </a:lnTo>
                  <a:lnTo>
                    <a:pt x="40091" y="163866"/>
                  </a:lnTo>
                  <a:lnTo>
                    <a:pt x="59542" y="176217"/>
                  </a:lnTo>
                  <a:lnTo>
                    <a:pt x="83784" y="184437"/>
                  </a:lnTo>
                  <a:lnTo>
                    <a:pt x="110156" y="188089"/>
                  </a:lnTo>
                  <a:lnTo>
                    <a:pt x="134356" y="183474"/>
                  </a:lnTo>
                  <a:lnTo>
                    <a:pt x="168455" y="169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51735" y="694880"/>
              <a:ext cx="134276" cy="203610"/>
            </a:xfrm>
            <a:custGeom>
              <a:avLst/>
              <a:gdLst/>
              <a:ahLst/>
              <a:cxnLst/>
              <a:rect l="0" t="0" r="0" b="0"/>
              <a:pathLst>
                <a:path w="134276" h="203610">
                  <a:moveTo>
                    <a:pt x="18462" y="73700"/>
                  </a:moveTo>
                  <a:lnTo>
                    <a:pt x="7283" y="84878"/>
                  </a:lnTo>
                  <a:lnTo>
                    <a:pt x="5160" y="91681"/>
                  </a:lnTo>
                  <a:lnTo>
                    <a:pt x="7761" y="118022"/>
                  </a:lnTo>
                  <a:lnTo>
                    <a:pt x="22240" y="158364"/>
                  </a:lnTo>
                  <a:lnTo>
                    <a:pt x="47284" y="200128"/>
                  </a:lnTo>
                  <a:lnTo>
                    <a:pt x="50545" y="203609"/>
                  </a:lnTo>
                  <a:lnTo>
                    <a:pt x="51549" y="202420"/>
                  </a:lnTo>
                  <a:lnTo>
                    <a:pt x="51048" y="198118"/>
                  </a:lnTo>
                  <a:lnTo>
                    <a:pt x="15359" y="138459"/>
                  </a:lnTo>
                  <a:lnTo>
                    <a:pt x="3245" y="104586"/>
                  </a:lnTo>
                  <a:lnTo>
                    <a:pt x="0" y="78848"/>
                  </a:lnTo>
                  <a:lnTo>
                    <a:pt x="4797" y="58051"/>
                  </a:lnTo>
                  <a:lnTo>
                    <a:pt x="9352" y="49229"/>
                  </a:lnTo>
                  <a:lnTo>
                    <a:pt x="23771" y="36308"/>
                  </a:lnTo>
                  <a:lnTo>
                    <a:pt x="72974" y="14660"/>
                  </a:lnTo>
                  <a:lnTo>
                    <a:pt x="1342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170321" y="473782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0095" y="211484"/>
                  </a:lnTo>
                  <a:lnTo>
                    <a:pt x="15989" y="266603"/>
                  </a:lnTo>
                  <a:lnTo>
                    <a:pt x="19556" y="321799"/>
                  </a:lnTo>
                  <a:lnTo>
                    <a:pt x="29166" y="383276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086093" y="705409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6954" y="0"/>
                  </a:lnTo>
                  <a:lnTo>
                    <a:pt x="112007" y="5589"/>
                  </a:lnTo>
                  <a:lnTo>
                    <a:pt x="53528" y="46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306362" y="751317"/>
              <a:ext cx="197674" cy="178229"/>
            </a:xfrm>
            <a:custGeom>
              <a:avLst/>
              <a:gdLst/>
              <a:ahLst/>
              <a:cxnLst/>
              <a:rect l="0" t="0" r="0" b="0"/>
              <a:pathLst>
                <a:path w="197674" h="178229">
                  <a:moveTo>
                    <a:pt x="116643" y="38320"/>
                  </a:moveTo>
                  <a:lnTo>
                    <a:pt x="127821" y="27141"/>
                  </a:lnTo>
                  <a:lnTo>
                    <a:pt x="128774" y="21509"/>
                  </a:lnTo>
                  <a:lnTo>
                    <a:pt x="127070" y="15414"/>
                  </a:lnTo>
                  <a:lnTo>
                    <a:pt x="123594" y="9011"/>
                  </a:lnTo>
                  <a:lnTo>
                    <a:pt x="115428" y="4743"/>
                  </a:lnTo>
                  <a:lnTo>
                    <a:pt x="90757" y="0"/>
                  </a:lnTo>
                  <a:lnTo>
                    <a:pt x="66533" y="4131"/>
                  </a:lnTo>
                  <a:lnTo>
                    <a:pt x="45239" y="14936"/>
                  </a:lnTo>
                  <a:lnTo>
                    <a:pt x="5103" y="60457"/>
                  </a:lnTo>
                  <a:lnTo>
                    <a:pt x="0" y="84033"/>
                  </a:lnTo>
                  <a:lnTo>
                    <a:pt x="2800" y="108940"/>
                  </a:lnTo>
                  <a:lnTo>
                    <a:pt x="11844" y="131708"/>
                  </a:lnTo>
                  <a:lnTo>
                    <a:pt x="35679" y="158667"/>
                  </a:lnTo>
                  <a:lnTo>
                    <a:pt x="64968" y="175884"/>
                  </a:lnTo>
                  <a:lnTo>
                    <a:pt x="88607" y="178228"/>
                  </a:lnTo>
                  <a:lnTo>
                    <a:pt x="114711" y="174201"/>
                  </a:lnTo>
                  <a:lnTo>
                    <a:pt x="153376" y="158779"/>
                  </a:lnTo>
                  <a:lnTo>
                    <a:pt x="172353" y="146060"/>
                  </a:lnTo>
                  <a:lnTo>
                    <a:pt x="185467" y="129488"/>
                  </a:lnTo>
                  <a:lnTo>
                    <a:pt x="194025" y="109255"/>
                  </a:lnTo>
                  <a:lnTo>
                    <a:pt x="197673" y="72726"/>
                  </a:lnTo>
                  <a:lnTo>
                    <a:pt x="194380" y="50102"/>
                  </a:lnTo>
                  <a:lnTo>
                    <a:pt x="188355" y="41495"/>
                  </a:lnTo>
                  <a:lnTo>
                    <a:pt x="127172" y="6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70663" y="1224371"/>
              <a:ext cx="230332" cy="190119"/>
            </a:xfrm>
            <a:custGeom>
              <a:avLst/>
              <a:gdLst/>
              <a:ahLst/>
              <a:cxnLst/>
              <a:rect l="0" t="0" r="0" b="0"/>
              <a:pathLst>
                <a:path w="230332" h="190119">
                  <a:moveTo>
                    <a:pt x="177689" y="70634"/>
                  </a:moveTo>
                  <a:lnTo>
                    <a:pt x="168114" y="39351"/>
                  </a:lnTo>
                  <a:lnTo>
                    <a:pt x="157446" y="23195"/>
                  </a:lnTo>
                  <a:lnTo>
                    <a:pt x="141786" y="11335"/>
                  </a:lnTo>
                  <a:lnTo>
                    <a:pt x="121958" y="3335"/>
                  </a:lnTo>
                  <a:lnTo>
                    <a:pt x="85657" y="0"/>
                  </a:lnTo>
                  <a:lnTo>
                    <a:pt x="63086" y="3366"/>
                  </a:lnTo>
                  <a:lnTo>
                    <a:pt x="44477" y="11881"/>
                  </a:lnTo>
                  <a:lnTo>
                    <a:pt x="28406" y="24634"/>
                  </a:lnTo>
                  <a:lnTo>
                    <a:pt x="13465" y="42001"/>
                  </a:lnTo>
                  <a:lnTo>
                    <a:pt x="5265" y="64537"/>
                  </a:lnTo>
                  <a:lnTo>
                    <a:pt x="0" y="117133"/>
                  </a:lnTo>
                  <a:lnTo>
                    <a:pt x="5520" y="141603"/>
                  </a:lnTo>
                  <a:lnTo>
                    <a:pt x="10267" y="153041"/>
                  </a:lnTo>
                  <a:lnTo>
                    <a:pt x="24900" y="168870"/>
                  </a:lnTo>
                  <a:lnTo>
                    <a:pt x="62890" y="188564"/>
                  </a:lnTo>
                  <a:lnTo>
                    <a:pt x="86503" y="190118"/>
                  </a:lnTo>
                  <a:lnTo>
                    <a:pt x="110256" y="185739"/>
                  </a:lnTo>
                  <a:lnTo>
                    <a:pt x="128611" y="175994"/>
                  </a:lnTo>
                  <a:lnTo>
                    <a:pt x="141449" y="160744"/>
                  </a:lnTo>
                  <a:lnTo>
                    <a:pt x="149884" y="141098"/>
                  </a:lnTo>
                  <a:lnTo>
                    <a:pt x="153633" y="116769"/>
                  </a:lnTo>
                  <a:lnTo>
                    <a:pt x="156972" y="110749"/>
                  </a:lnTo>
                  <a:lnTo>
                    <a:pt x="161538" y="109076"/>
                  </a:lnTo>
                  <a:lnTo>
                    <a:pt x="166922" y="110300"/>
                  </a:lnTo>
                  <a:lnTo>
                    <a:pt x="185677" y="123201"/>
                  </a:lnTo>
                  <a:lnTo>
                    <a:pt x="216811" y="149075"/>
                  </a:lnTo>
                  <a:lnTo>
                    <a:pt x="230331" y="154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86844" y="1246488"/>
            <a:ext cx="1244197" cy="437290"/>
            <a:chOff x="5086844" y="1246488"/>
            <a:chExt cx="1244197" cy="437290"/>
          </a:xfrm>
        </p:grpSpPr>
        <p:sp>
          <p:nvSpPr>
            <p:cNvPr id="31" name="Freeform 30"/>
            <p:cNvSpPr/>
            <p:nvPr/>
          </p:nvSpPr>
          <p:spPr>
            <a:xfrm>
              <a:off x="5086844" y="1246488"/>
              <a:ext cx="164555" cy="437290"/>
            </a:xfrm>
            <a:custGeom>
              <a:avLst/>
              <a:gdLst/>
              <a:ahLst/>
              <a:cxnLst/>
              <a:rect l="0" t="0" r="0" b="0"/>
              <a:pathLst>
                <a:path w="164555" h="437290">
                  <a:moveTo>
                    <a:pt x="30006" y="101159"/>
                  </a:moveTo>
                  <a:lnTo>
                    <a:pt x="24416" y="117927"/>
                  </a:lnTo>
                  <a:lnTo>
                    <a:pt x="24792" y="135518"/>
                  </a:lnTo>
                  <a:lnTo>
                    <a:pt x="37724" y="188092"/>
                  </a:lnTo>
                  <a:lnTo>
                    <a:pt x="48081" y="247359"/>
                  </a:lnTo>
                  <a:lnTo>
                    <a:pt x="56063" y="304473"/>
                  </a:lnTo>
                  <a:lnTo>
                    <a:pt x="60499" y="360815"/>
                  </a:lnTo>
                  <a:lnTo>
                    <a:pt x="64495" y="417005"/>
                  </a:lnTo>
                  <a:lnTo>
                    <a:pt x="67561" y="436897"/>
                  </a:lnTo>
                  <a:lnTo>
                    <a:pt x="66741" y="437289"/>
                  </a:lnTo>
                  <a:lnTo>
                    <a:pt x="62710" y="426025"/>
                  </a:lnTo>
                  <a:lnTo>
                    <a:pt x="50590" y="371134"/>
                  </a:lnTo>
                  <a:lnTo>
                    <a:pt x="36931" y="315145"/>
                  </a:lnTo>
                  <a:lnTo>
                    <a:pt x="22968" y="261884"/>
                  </a:lnTo>
                  <a:lnTo>
                    <a:pt x="8945" y="206304"/>
                  </a:lnTo>
                  <a:lnTo>
                    <a:pt x="499" y="150264"/>
                  </a:lnTo>
                  <a:lnTo>
                    <a:pt x="0" y="88069"/>
                  </a:lnTo>
                  <a:lnTo>
                    <a:pt x="8117" y="52047"/>
                  </a:lnTo>
                  <a:lnTo>
                    <a:pt x="31228" y="18322"/>
                  </a:lnTo>
                  <a:lnTo>
                    <a:pt x="37840" y="10839"/>
                  </a:lnTo>
                  <a:lnTo>
                    <a:pt x="57664" y="2525"/>
                  </a:lnTo>
                  <a:lnTo>
                    <a:pt x="80902" y="0"/>
                  </a:lnTo>
                  <a:lnTo>
                    <a:pt x="102929" y="2777"/>
                  </a:lnTo>
                  <a:lnTo>
                    <a:pt x="121298" y="11030"/>
                  </a:lnTo>
                  <a:lnTo>
                    <a:pt x="129471" y="16507"/>
                  </a:lnTo>
                  <a:lnTo>
                    <a:pt x="141673" y="31950"/>
                  </a:lnTo>
                  <a:lnTo>
                    <a:pt x="159038" y="76050"/>
                  </a:lnTo>
                  <a:lnTo>
                    <a:pt x="164554" y="116076"/>
                  </a:lnTo>
                  <a:lnTo>
                    <a:pt x="159605" y="140544"/>
                  </a:lnTo>
                  <a:lnTo>
                    <a:pt x="155010" y="151982"/>
                  </a:lnTo>
                  <a:lnTo>
                    <a:pt x="147267" y="160778"/>
                  </a:lnTo>
                  <a:lnTo>
                    <a:pt x="126185" y="173670"/>
                  </a:lnTo>
                  <a:lnTo>
                    <a:pt x="82648" y="185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9132" y="1269384"/>
              <a:ext cx="160274" cy="159583"/>
            </a:xfrm>
            <a:custGeom>
              <a:avLst/>
              <a:gdLst/>
              <a:ahLst/>
              <a:cxnLst/>
              <a:rect l="0" t="0" r="0" b="0"/>
              <a:pathLst>
                <a:path w="160274" h="159583">
                  <a:moveTo>
                    <a:pt x="133572" y="15092"/>
                  </a:moveTo>
                  <a:lnTo>
                    <a:pt x="89610" y="438"/>
                  </a:lnTo>
                  <a:lnTo>
                    <a:pt x="69580" y="0"/>
                  </a:lnTo>
                  <a:lnTo>
                    <a:pt x="48979" y="4875"/>
                  </a:lnTo>
                  <a:lnTo>
                    <a:pt x="28125" y="14841"/>
                  </a:lnTo>
                  <a:lnTo>
                    <a:pt x="13397" y="30188"/>
                  </a:lnTo>
                  <a:lnTo>
                    <a:pt x="4122" y="49878"/>
                  </a:lnTo>
                  <a:lnTo>
                    <a:pt x="0" y="74226"/>
                  </a:lnTo>
                  <a:lnTo>
                    <a:pt x="4407" y="97526"/>
                  </a:lnTo>
                  <a:lnTo>
                    <a:pt x="20042" y="127255"/>
                  </a:lnTo>
                  <a:lnTo>
                    <a:pt x="33981" y="142151"/>
                  </a:lnTo>
                  <a:lnTo>
                    <a:pt x="51875" y="152671"/>
                  </a:lnTo>
                  <a:lnTo>
                    <a:pt x="87269" y="159582"/>
                  </a:lnTo>
                  <a:lnTo>
                    <a:pt x="110654" y="154959"/>
                  </a:lnTo>
                  <a:lnTo>
                    <a:pt x="140430" y="139202"/>
                  </a:lnTo>
                  <a:lnTo>
                    <a:pt x="148673" y="132927"/>
                  </a:lnTo>
                  <a:lnTo>
                    <a:pt x="157831" y="113477"/>
                  </a:lnTo>
                  <a:lnTo>
                    <a:pt x="160273" y="101739"/>
                  </a:lnTo>
                  <a:lnTo>
                    <a:pt x="156748" y="79338"/>
                  </a:lnTo>
                  <a:lnTo>
                    <a:pt x="135421" y="36362"/>
                  </a:lnTo>
                  <a:lnTo>
                    <a:pt x="122306" y="24545"/>
                  </a:lnTo>
                  <a:lnTo>
                    <a:pt x="101987" y="1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21872" y="1295005"/>
              <a:ext cx="297224" cy="141080"/>
            </a:xfrm>
            <a:custGeom>
              <a:avLst/>
              <a:gdLst/>
              <a:ahLst/>
              <a:cxnLst/>
              <a:rect l="0" t="0" r="0" b="0"/>
              <a:pathLst>
                <a:path w="297224" h="141080">
                  <a:moveTo>
                    <a:pt x="5589" y="10528"/>
                  </a:moveTo>
                  <a:lnTo>
                    <a:pt x="0" y="27296"/>
                  </a:lnTo>
                  <a:lnTo>
                    <a:pt x="2113" y="60080"/>
                  </a:lnTo>
                  <a:lnTo>
                    <a:pt x="14478" y="104674"/>
                  </a:lnTo>
                  <a:lnTo>
                    <a:pt x="25527" y="126070"/>
                  </a:lnTo>
                  <a:lnTo>
                    <a:pt x="34089" y="133180"/>
                  </a:lnTo>
                  <a:lnTo>
                    <a:pt x="56080" y="141079"/>
                  </a:lnTo>
                  <a:lnTo>
                    <a:pt x="78333" y="138351"/>
                  </a:lnTo>
                  <a:lnTo>
                    <a:pt x="107471" y="123661"/>
                  </a:lnTo>
                  <a:lnTo>
                    <a:pt x="115624" y="117536"/>
                  </a:lnTo>
                  <a:lnTo>
                    <a:pt x="124684" y="98251"/>
                  </a:lnTo>
                  <a:lnTo>
                    <a:pt x="127099" y="86558"/>
                  </a:lnTo>
                  <a:lnTo>
                    <a:pt x="131050" y="82272"/>
                  </a:lnTo>
                  <a:lnTo>
                    <a:pt x="136022" y="82924"/>
                  </a:lnTo>
                  <a:lnTo>
                    <a:pt x="198328" y="133991"/>
                  </a:lnTo>
                  <a:lnTo>
                    <a:pt x="207781" y="138460"/>
                  </a:lnTo>
                  <a:lnTo>
                    <a:pt x="230763" y="140306"/>
                  </a:lnTo>
                  <a:lnTo>
                    <a:pt x="254235" y="136058"/>
                  </a:lnTo>
                  <a:lnTo>
                    <a:pt x="272466" y="126371"/>
                  </a:lnTo>
                  <a:lnTo>
                    <a:pt x="285248" y="111147"/>
                  </a:lnTo>
                  <a:lnTo>
                    <a:pt x="293659" y="91512"/>
                  </a:lnTo>
                  <a:lnTo>
                    <a:pt x="297223" y="54151"/>
                  </a:lnTo>
                  <a:lnTo>
                    <a:pt x="2898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06487" y="1299193"/>
              <a:ext cx="136871" cy="189048"/>
            </a:xfrm>
            <a:custGeom>
              <a:avLst/>
              <a:gdLst/>
              <a:ahLst/>
              <a:cxnLst/>
              <a:rect l="0" t="0" r="0" b="0"/>
              <a:pathLst>
                <a:path w="136871" h="189048">
                  <a:moveTo>
                    <a:pt x="0" y="69511"/>
                  </a:moveTo>
                  <a:lnTo>
                    <a:pt x="16768" y="80690"/>
                  </a:lnTo>
                  <a:lnTo>
                    <a:pt x="34358" y="83058"/>
                  </a:lnTo>
                  <a:lnTo>
                    <a:pt x="79836" y="75047"/>
                  </a:lnTo>
                  <a:lnTo>
                    <a:pt x="108923" y="59973"/>
                  </a:lnTo>
                  <a:lnTo>
                    <a:pt x="121720" y="44215"/>
                  </a:lnTo>
                  <a:lnTo>
                    <a:pt x="126770" y="35100"/>
                  </a:lnTo>
                  <a:lnTo>
                    <a:pt x="126627" y="26683"/>
                  </a:lnTo>
                  <a:lnTo>
                    <a:pt x="123023" y="18732"/>
                  </a:lnTo>
                  <a:lnTo>
                    <a:pt x="117110" y="11092"/>
                  </a:lnTo>
                  <a:lnTo>
                    <a:pt x="98062" y="2603"/>
                  </a:lnTo>
                  <a:lnTo>
                    <a:pt x="75169" y="0"/>
                  </a:lnTo>
                  <a:lnTo>
                    <a:pt x="53295" y="2742"/>
                  </a:lnTo>
                  <a:lnTo>
                    <a:pt x="34995" y="10980"/>
                  </a:lnTo>
                  <a:lnTo>
                    <a:pt x="26840" y="16453"/>
                  </a:lnTo>
                  <a:lnTo>
                    <a:pt x="14658" y="35011"/>
                  </a:lnTo>
                  <a:lnTo>
                    <a:pt x="6515" y="58857"/>
                  </a:lnTo>
                  <a:lnTo>
                    <a:pt x="3100" y="97420"/>
                  </a:lnTo>
                  <a:lnTo>
                    <a:pt x="10147" y="131593"/>
                  </a:lnTo>
                  <a:lnTo>
                    <a:pt x="20498" y="153255"/>
                  </a:lnTo>
                  <a:lnTo>
                    <a:pt x="39136" y="168342"/>
                  </a:lnTo>
                  <a:lnTo>
                    <a:pt x="89229" y="187559"/>
                  </a:lnTo>
                  <a:lnTo>
                    <a:pt x="110237" y="189047"/>
                  </a:lnTo>
                  <a:lnTo>
                    <a:pt x="136870" y="1853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4943" y="1273948"/>
              <a:ext cx="115814" cy="213899"/>
            </a:xfrm>
            <a:custGeom>
              <a:avLst/>
              <a:gdLst/>
              <a:ahLst/>
              <a:cxnLst/>
              <a:rect l="0" t="0" r="0" b="0"/>
              <a:pathLst>
                <a:path w="115814" h="213899">
                  <a:moveTo>
                    <a:pt x="0" y="94756"/>
                  </a:moveTo>
                  <a:lnTo>
                    <a:pt x="25194" y="155867"/>
                  </a:lnTo>
                  <a:lnTo>
                    <a:pt x="50833" y="210298"/>
                  </a:lnTo>
                  <a:lnTo>
                    <a:pt x="53775" y="213898"/>
                  </a:lnTo>
                  <a:lnTo>
                    <a:pt x="54568" y="212789"/>
                  </a:lnTo>
                  <a:lnTo>
                    <a:pt x="38101" y="156825"/>
                  </a:lnTo>
                  <a:lnTo>
                    <a:pt x="17503" y="94659"/>
                  </a:lnTo>
                  <a:lnTo>
                    <a:pt x="5840" y="52623"/>
                  </a:lnTo>
                  <a:lnTo>
                    <a:pt x="7665" y="31577"/>
                  </a:lnTo>
                  <a:lnTo>
                    <a:pt x="12129" y="23391"/>
                  </a:lnTo>
                  <a:lnTo>
                    <a:pt x="26447" y="11176"/>
                  </a:lnTo>
                  <a:lnTo>
                    <a:pt x="65418" y="331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64456" y="1452932"/>
              <a:ext cx="66585" cy="115815"/>
            </a:xfrm>
            <a:custGeom>
              <a:avLst/>
              <a:gdLst/>
              <a:ahLst/>
              <a:cxnLst/>
              <a:rect l="0" t="0" r="0" b="0"/>
              <a:pathLst>
                <a:path w="66585" h="115815">
                  <a:moveTo>
                    <a:pt x="0" y="0"/>
                  </a:moveTo>
                  <a:lnTo>
                    <a:pt x="55226" y="57566"/>
                  </a:lnTo>
                  <a:lnTo>
                    <a:pt x="64709" y="75888"/>
                  </a:lnTo>
                  <a:lnTo>
                    <a:pt x="66584" y="92609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590839" y="1116020"/>
            <a:ext cx="2590012" cy="624256"/>
            <a:chOff x="6590839" y="1116020"/>
            <a:chExt cx="2590012" cy="624256"/>
          </a:xfrm>
        </p:grpSpPr>
        <p:sp>
          <p:nvSpPr>
            <p:cNvPr id="38" name="Freeform 37"/>
            <p:cNvSpPr/>
            <p:nvPr/>
          </p:nvSpPr>
          <p:spPr>
            <a:xfrm>
              <a:off x="6590839" y="1262018"/>
              <a:ext cx="284271" cy="211972"/>
            </a:xfrm>
            <a:custGeom>
              <a:avLst/>
              <a:gdLst/>
              <a:ahLst/>
              <a:cxnLst/>
              <a:rect l="0" t="0" r="0" b="0"/>
              <a:pathLst>
                <a:path w="284271" h="211972">
                  <a:moveTo>
                    <a:pt x="0" y="54044"/>
                  </a:moveTo>
                  <a:lnTo>
                    <a:pt x="3120" y="96735"/>
                  </a:lnTo>
                  <a:lnTo>
                    <a:pt x="21331" y="159379"/>
                  </a:lnTo>
                  <a:lnTo>
                    <a:pt x="35149" y="201453"/>
                  </a:lnTo>
                  <a:lnTo>
                    <a:pt x="35131" y="204959"/>
                  </a:lnTo>
                  <a:lnTo>
                    <a:pt x="32779" y="203787"/>
                  </a:lnTo>
                  <a:lnTo>
                    <a:pt x="25097" y="193126"/>
                  </a:lnTo>
                  <a:lnTo>
                    <a:pt x="7090" y="147705"/>
                  </a:lnTo>
                  <a:lnTo>
                    <a:pt x="1401" y="90829"/>
                  </a:lnTo>
                  <a:lnTo>
                    <a:pt x="3397" y="36440"/>
                  </a:lnTo>
                  <a:lnTo>
                    <a:pt x="5774" y="24761"/>
                  </a:lnTo>
                  <a:lnTo>
                    <a:pt x="12038" y="16974"/>
                  </a:lnTo>
                  <a:lnTo>
                    <a:pt x="31477" y="8323"/>
                  </a:lnTo>
                  <a:lnTo>
                    <a:pt x="52595" y="10717"/>
                  </a:lnTo>
                  <a:lnTo>
                    <a:pt x="72508" y="19579"/>
                  </a:lnTo>
                  <a:lnTo>
                    <a:pt x="96873" y="38893"/>
                  </a:lnTo>
                  <a:lnTo>
                    <a:pt x="117741" y="66322"/>
                  </a:lnTo>
                  <a:lnTo>
                    <a:pt x="141103" y="120878"/>
                  </a:lnTo>
                  <a:lnTo>
                    <a:pt x="137659" y="86892"/>
                  </a:lnTo>
                  <a:lnTo>
                    <a:pt x="142694" y="48829"/>
                  </a:lnTo>
                  <a:lnTo>
                    <a:pt x="151547" y="27939"/>
                  </a:lnTo>
                  <a:lnTo>
                    <a:pt x="157183" y="19093"/>
                  </a:lnTo>
                  <a:lnTo>
                    <a:pt x="172805" y="6145"/>
                  </a:lnTo>
                  <a:lnTo>
                    <a:pt x="181884" y="1054"/>
                  </a:lnTo>
                  <a:lnTo>
                    <a:pt x="190276" y="0"/>
                  </a:lnTo>
                  <a:lnTo>
                    <a:pt x="205840" y="5068"/>
                  </a:lnTo>
                  <a:lnTo>
                    <a:pt x="242131" y="35791"/>
                  </a:lnTo>
                  <a:lnTo>
                    <a:pt x="269923" y="75655"/>
                  </a:lnTo>
                  <a:lnTo>
                    <a:pt x="277893" y="97574"/>
                  </a:lnTo>
                  <a:lnTo>
                    <a:pt x="283010" y="152893"/>
                  </a:lnTo>
                  <a:lnTo>
                    <a:pt x="284270" y="211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27751" y="1273948"/>
              <a:ext cx="176276" cy="202427"/>
            </a:xfrm>
            <a:custGeom>
              <a:avLst/>
              <a:gdLst/>
              <a:ahLst/>
              <a:cxnLst/>
              <a:rect l="0" t="0" r="0" b="0"/>
              <a:pathLst>
                <a:path w="176276" h="202427">
                  <a:moveTo>
                    <a:pt x="0" y="21057"/>
                  </a:moveTo>
                  <a:lnTo>
                    <a:pt x="3120" y="63749"/>
                  </a:lnTo>
                  <a:lnTo>
                    <a:pt x="10723" y="123125"/>
                  </a:lnTo>
                  <a:lnTo>
                    <a:pt x="19814" y="156974"/>
                  </a:lnTo>
                  <a:lnTo>
                    <a:pt x="30643" y="178561"/>
                  </a:lnTo>
                  <a:lnTo>
                    <a:pt x="46375" y="193614"/>
                  </a:lnTo>
                  <a:lnTo>
                    <a:pt x="55483" y="199266"/>
                  </a:lnTo>
                  <a:lnTo>
                    <a:pt x="74962" y="202426"/>
                  </a:lnTo>
                  <a:lnTo>
                    <a:pt x="85069" y="201631"/>
                  </a:lnTo>
                  <a:lnTo>
                    <a:pt x="102539" y="194509"/>
                  </a:lnTo>
                  <a:lnTo>
                    <a:pt x="110473" y="189334"/>
                  </a:lnTo>
                  <a:lnTo>
                    <a:pt x="154257" y="126865"/>
                  </a:lnTo>
                  <a:lnTo>
                    <a:pt x="169838" y="94911"/>
                  </a:lnTo>
                  <a:lnTo>
                    <a:pt x="176275" y="5762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44257" y="1116020"/>
              <a:ext cx="30936" cy="389556"/>
            </a:xfrm>
            <a:custGeom>
              <a:avLst/>
              <a:gdLst/>
              <a:ahLst/>
              <a:cxnLst/>
              <a:rect l="0" t="0" r="0" b="0"/>
              <a:pathLst>
                <a:path w="30936" h="389556">
                  <a:moveTo>
                    <a:pt x="9877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5067" y="143767"/>
                  </a:lnTo>
                  <a:lnTo>
                    <a:pt x="8927" y="204437"/>
                  </a:lnTo>
                  <a:lnTo>
                    <a:pt x="9690" y="262694"/>
                  </a:lnTo>
                  <a:lnTo>
                    <a:pt x="15430" y="319262"/>
                  </a:lnTo>
                  <a:lnTo>
                    <a:pt x="28084" y="371849"/>
                  </a:lnTo>
                  <a:lnTo>
                    <a:pt x="3093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66900" y="1137077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8" y="135786"/>
                  </a:lnTo>
                  <a:lnTo>
                    <a:pt x="13527" y="186722"/>
                  </a:lnTo>
                  <a:lnTo>
                    <a:pt x="18977" y="247930"/>
                  </a:lnTo>
                  <a:lnTo>
                    <a:pt x="26987" y="305081"/>
                  </a:lnTo>
                  <a:lnTo>
                    <a:pt x="29492" y="328614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12062" y="126341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83464" y="9065"/>
                  </a:lnTo>
                  <a:lnTo>
                    <a:pt x="2024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54218" y="1368704"/>
              <a:ext cx="21057" cy="136872"/>
            </a:xfrm>
            <a:custGeom>
              <a:avLst/>
              <a:gdLst/>
              <a:ahLst/>
              <a:cxnLst/>
              <a:rect l="0" t="0" r="0" b="0"/>
              <a:pathLst>
                <a:path w="21057" h="136872">
                  <a:moveTo>
                    <a:pt x="0" y="0"/>
                  </a:moveTo>
                  <a:lnTo>
                    <a:pt x="3119" y="42692"/>
                  </a:lnTo>
                  <a:lnTo>
                    <a:pt x="10722" y="100899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33161" y="12528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80559" y="1307452"/>
              <a:ext cx="158522" cy="432824"/>
            </a:xfrm>
            <a:custGeom>
              <a:avLst/>
              <a:gdLst/>
              <a:ahLst/>
              <a:cxnLst/>
              <a:rect l="0" t="0" r="0" b="0"/>
              <a:pathLst>
                <a:path w="158522" h="432824">
                  <a:moveTo>
                    <a:pt x="0" y="113895"/>
                  </a:moveTo>
                  <a:lnTo>
                    <a:pt x="3120" y="168039"/>
                  </a:lnTo>
                  <a:lnTo>
                    <a:pt x="14655" y="222986"/>
                  </a:lnTo>
                  <a:lnTo>
                    <a:pt x="35434" y="286135"/>
                  </a:lnTo>
                  <a:lnTo>
                    <a:pt x="48897" y="344883"/>
                  </a:lnTo>
                  <a:lnTo>
                    <a:pt x="60555" y="407222"/>
                  </a:lnTo>
                  <a:lnTo>
                    <a:pt x="68115" y="432823"/>
                  </a:lnTo>
                  <a:lnTo>
                    <a:pt x="52110" y="371395"/>
                  </a:lnTo>
                  <a:lnTo>
                    <a:pt x="41956" y="322772"/>
                  </a:lnTo>
                  <a:lnTo>
                    <a:pt x="28045" y="265119"/>
                  </a:lnTo>
                  <a:lnTo>
                    <a:pt x="14032" y="204294"/>
                  </a:lnTo>
                  <a:lnTo>
                    <a:pt x="3119" y="146006"/>
                  </a:lnTo>
                  <a:lnTo>
                    <a:pt x="617" y="89432"/>
                  </a:lnTo>
                  <a:lnTo>
                    <a:pt x="2462" y="34367"/>
                  </a:lnTo>
                  <a:lnTo>
                    <a:pt x="11233" y="10699"/>
                  </a:lnTo>
                  <a:lnTo>
                    <a:pt x="19188" y="4153"/>
                  </a:lnTo>
                  <a:lnTo>
                    <a:pt x="29169" y="959"/>
                  </a:lnTo>
                  <a:lnTo>
                    <a:pt x="40503" y="0"/>
                  </a:lnTo>
                  <a:lnTo>
                    <a:pt x="62456" y="5173"/>
                  </a:lnTo>
                  <a:lnTo>
                    <a:pt x="83910" y="16441"/>
                  </a:lnTo>
                  <a:lnTo>
                    <a:pt x="146457" y="71315"/>
                  </a:lnTo>
                  <a:lnTo>
                    <a:pt x="153790" y="78489"/>
                  </a:lnTo>
                  <a:lnTo>
                    <a:pt x="157509" y="86781"/>
                  </a:lnTo>
                  <a:lnTo>
                    <a:pt x="158521" y="105354"/>
                  </a:lnTo>
                  <a:lnTo>
                    <a:pt x="151952" y="122187"/>
                  </a:lnTo>
                  <a:lnTo>
                    <a:pt x="146926" y="129951"/>
                  </a:lnTo>
                  <a:lnTo>
                    <a:pt x="138895" y="135128"/>
                  </a:lnTo>
                  <a:lnTo>
                    <a:pt x="105235" y="142413"/>
                  </a:lnTo>
                  <a:lnTo>
                    <a:pt x="42114" y="145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022715" y="1137077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6759" y="156331"/>
                  </a:lnTo>
                  <a:lnTo>
                    <a:pt x="2002" y="206978"/>
                  </a:lnTo>
                  <a:lnTo>
                    <a:pt x="396" y="266013"/>
                  </a:lnTo>
                  <a:lnTo>
                    <a:pt x="53" y="3243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17471" y="1368704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9" y="62258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85886" y="1316062"/>
              <a:ext cx="178985" cy="368498"/>
            </a:xfrm>
            <a:custGeom>
              <a:avLst/>
              <a:gdLst/>
              <a:ahLst/>
              <a:cxnLst/>
              <a:rect l="0" t="0" r="0" b="0"/>
              <a:pathLst>
                <a:path w="178985" h="368498">
                  <a:moveTo>
                    <a:pt x="178984" y="0"/>
                  </a:moveTo>
                  <a:lnTo>
                    <a:pt x="163343" y="17980"/>
                  </a:lnTo>
                  <a:lnTo>
                    <a:pt x="128649" y="76331"/>
                  </a:lnTo>
                  <a:lnTo>
                    <a:pt x="107170" y="127511"/>
                  </a:lnTo>
                  <a:lnTo>
                    <a:pt x="87256" y="176861"/>
                  </a:lnTo>
                  <a:lnTo>
                    <a:pt x="59566" y="237533"/>
                  </a:lnTo>
                  <a:lnTo>
                    <a:pt x="34686" y="291458"/>
                  </a:lnTo>
                  <a:lnTo>
                    <a:pt x="10801" y="35143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654425" y="116866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3" y="58617"/>
                  </a:lnTo>
                  <a:lnTo>
                    <a:pt x="289" y="120026"/>
                  </a:lnTo>
                  <a:lnTo>
                    <a:pt x="57" y="181550"/>
                  </a:lnTo>
                  <a:lnTo>
                    <a:pt x="11" y="244092"/>
                  </a:lnTo>
                  <a:lnTo>
                    <a:pt x="1" y="30316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38611" y="1305533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2696" y="3120"/>
                  </a:lnTo>
                  <a:lnTo>
                    <a:pt x="123566" y="14654"/>
                  </a:lnTo>
                  <a:lnTo>
                    <a:pt x="75346" y="24749"/>
                  </a:lnTo>
                  <a:lnTo>
                    <a:pt x="13157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22880" y="1126549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6789" y="158939"/>
                  </a:lnTo>
                  <a:lnTo>
                    <a:pt x="23335" y="219565"/>
                  </a:lnTo>
                  <a:lnTo>
                    <a:pt x="29957" y="276947"/>
                  </a:lnTo>
                  <a:lnTo>
                    <a:pt x="30095" y="325153"/>
                  </a:lnTo>
                  <a:lnTo>
                    <a:pt x="28252" y="325563"/>
                  </a:lnTo>
                  <a:lnTo>
                    <a:pt x="25854" y="322327"/>
                  </a:lnTo>
                  <a:lnTo>
                    <a:pt x="21690" y="270896"/>
                  </a:lnTo>
                  <a:lnTo>
                    <a:pt x="23679" y="246740"/>
                  </a:lnTo>
                  <a:lnTo>
                    <a:pt x="32361" y="228205"/>
                  </a:lnTo>
                  <a:lnTo>
                    <a:pt x="47139" y="215288"/>
                  </a:lnTo>
                  <a:lnTo>
                    <a:pt x="55992" y="210206"/>
                  </a:lnTo>
                  <a:lnTo>
                    <a:pt x="65405" y="209157"/>
                  </a:lnTo>
                  <a:lnTo>
                    <a:pt x="85221" y="214231"/>
                  </a:lnTo>
                  <a:lnTo>
                    <a:pt x="102607" y="227405"/>
                  </a:lnTo>
                  <a:lnTo>
                    <a:pt x="138859" y="274571"/>
                  </a:lnTo>
                  <a:lnTo>
                    <a:pt x="151758" y="306742"/>
                  </a:lnTo>
                  <a:lnTo>
                    <a:pt x="1579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12394" y="1279053"/>
              <a:ext cx="168457" cy="194937"/>
            </a:xfrm>
            <a:custGeom>
              <a:avLst/>
              <a:gdLst/>
              <a:ahLst/>
              <a:cxnLst/>
              <a:rect l="0" t="0" r="0" b="0"/>
              <a:pathLst>
                <a:path w="168457" h="194937">
                  <a:moveTo>
                    <a:pt x="0" y="152822"/>
                  </a:moveTo>
                  <a:lnTo>
                    <a:pt x="55659" y="113280"/>
                  </a:lnTo>
                  <a:lnTo>
                    <a:pt x="104512" y="91160"/>
                  </a:lnTo>
                  <a:lnTo>
                    <a:pt x="120929" y="75114"/>
                  </a:lnTo>
                  <a:lnTo>
                    <a:pt x="129785" y="53165"/>
                  </a:lnTo>
                  <a:lnTo>
                    <a:pt x="132147" y="40760"/>
                  </a:lnTo>
                  <a:lnTo>
                    <a:pt x="128532" y="20739"/>
                  </a:lnTo>
                  <a:lnTo>
                    <a:pt x="124292" y="12124"/>
                  </a:lnTo>
                  <a:lnTo>
                    <a:pt x="116786" y="6381"/>
                  </a:lnTo>
                  <a:lnTo>
                    <a:pt x="95968" y="0"/>
                  </a:lnTo>
                  <a:lnTo>
                    <a:pt x="63530" y="1997"/>
                  </a:lnTo>
                  <a:lnTo>
                    <a:pt x="45393" y="10139"/>
                  </a:lnTo>
                  <a:lnTo>
                    <a:pt x="37280" y="15586"/>
                  </a:lnTo>
                  <a:lnTo>
                    <a:pt x="14686" y="45609"/>
                  </a:lnTo>
                  <a:lnTo>
                    <a:pt x="4350" y="84141"/>
                  </a:lnTo>
                  <a:lnTo>
                    <a:pt x="6878" y="125193"/>
                  </a:lnTo>
                  <a:lnTo>
                    <a:pt x="18264" y="146782"/>
                  </a:lnTo>
                  <a:lnTo>
                    <a:pt x="48581" y="179705"/>
                  </a:lnTo>
                  <a:lnTo>
                    <a:pt x="72284" y="188167"/>
                  </a:lnTo>
                  <a:lnTo>
                    <a:pt x="135161" y="193599"/>
                  </a:lnTo>
                  <a:lnTo>
                    <a:pt x="168456" y="194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95709" y="1888284"/>
            <a:ext cx="884395" cy="399387"/>
            <a:chOff x="4695709" y="1888284"/>
            <a:chExt cx="884395" cy="399387"/>
          </a:xfrm>
        </p:grpSpPr>
        <p:sp>
          <p:nvSpPr>
            <p:cNvPr id="54" name="Freeform 53"/>
            <p:cNvSpPr/>
            <p:nvPr/>
          </p:nvSpPr>
          <p:spPr>
            <a:xfrm>
              <a:off x="4695709" y="1888284"/>
              <a:ext cx="184705" cy="230828"/>
            </a:xfrm>
            <a:custGeom>
              <a:avLst/>
              <a:gdLst/>
              <a:ahLst/>
              <a:cxnLst/>
              <a:rect l="0" t="0" r="0" b="0"/>
              <a:pathLst>
                <a:path w="184705" h="230828">
                  <a:moveTo>
                    <a:pt x="0" y="143716"/>
                  </a:moveTo>
                  <a:lnTo>
                    <a:pt x="55045" y="126927"/>
                  </a:lnTo>
                  <a:lnTo>
                    <a:pt x="91829" y="121584"/>
                  </a:lnTo>
                  <a:lnTo>
                    <a:pt x="147014" y="93517"/>
                  </a:lnTo>
                  <a:lnTo>
                    <a:pt x="173282" y="67621"/>
                  </a:lnTo>
                  <a:lnTo>
                    <a:pt x="182299" y="44775"/>
                  </a:lnTo>
                  <a:lnTo>
                    <a:pt x="184704" y="32132"/>
                  </a:lnTo>
                  <a:lnTo>
                    <a:pt x="182798" y="22533"/>
                  </a:lnTo>
                  <a:lnTo>
                    <a:pt x="178017" y="14964"/>
                  </a:lnTo>
                  <a:lnTo>
                    <a:pt x="171321" y="8748"/>
                  </a:lnTo>
                  <a:lnTo>
                    <a:pt x="151402" y="1842"/>
                  </a:lnTo>
                  <a:lnTo>
                    <a:pt x="139539" y="0"/>
                  </a:lnTo>
                  <a:lnTo>
                    <a:pt x="117000" y="4193"/>
                  </a:lnTo>
                  <a:lnTo>
                    <a:pt x="64498" y="32449"/>
                  </a:lnTo>
                  <a:lnTo>
                    <a:pt x="32541" y="62812"/>
                  </a:lnTo>
                  <a:lnTo>
                    <a:pt x="25204" y="72232"/>
                  </a:lnTo>
                  <a:lnTo>
                    <a:pt x="17052" y="95178"/>
                  </a:lnTo>
                  <a:lnTo>
                    <a:pt x="14598" y="119804"/>
                  </a:lnTo>
                  <a:lnTo>
                    <a:pt x="25565" y="180514"/>
                  </a:lnTo>
                  <a:lnTo>
                    <a:pt x="40980" y="210251"/>
                  </a:lnTo>
                  <a:lnTo>
                    <a:pt x="56818" y="223200"/>
                  </a:lnTo>
                  <a:lnTo>
                    <a:pt x="65955" y="228291"/>
                  </a:lnTo>
                  <a:lnTo>
                    <a:pt x="88585" y="230827"/>
                  </a:lnTo>
                  <a:lnTo>
                    <a:pt x="151147" y="219864"/>
                  </a:lnTo>
                  <a:lnTo>
                    <a:pt x="168456" y="217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16808" y="1937243"/>
              <a:ext cx="126343" cy="200043"/>
            </a:xfrm>
            <a:custGeom>
              <a:avLst/>
              <a:gdLst/>
              <a:ahLst/>
              <a:cxnLst/>
              <a:rect l="0" t="0" r="0" b="0"/>
              <a:pathLst>
                <a:path w="126343" h="200043">
                  <a:moveTo>
                    <a:pt x="126342" y="0"/>
                  </a:moveTo>
                  <a:lnTo>
                    <a:pt x="90425" y="61111"/>
                  </a:lnTo>
                  <a:lnTo>
                    <a:pt x="49061" y="118926"/>
                  </a:lnTo>
                  <a:lnTo>
                    <a:pt x="15418" y="17691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16808" y="1958300"/>
              <a:ext cx="136872" cy="210571"/>
            </a:xfrm>
            <a:custGeom>
              <a:avLst/>
              <a:gdLst/>
              <a:ahLst/>
              <a:cxnLst/>
              <a:rect l="0" t="0" r="0" b="0"/>
              <a:pathLst>
                <a:path w="136872" h="210571">
                  <a:moveTo>
                    <a:pt x="136871" y="210570"/>
                  </a:moveTo>
                  <a:lnTo>
                    <a:pt x="110507" y="150629"/>
                  </a:lnTo>
                  <a:lnTo>
                    <a:pt x="70032" y="93962"/>
                  </a:lnTo>
                  <a:lnTo>
                    <a:pt x="28062" y="387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5854" y="1936702"/>
              <a:ext cx="170747" cy="350969"/>
            </a:xfrm>
            <a:custGeom>
              <a:avLst/>
              <a:gdLst/>
              <a:ahLst/>
              <a:cxnLst/>
              <a:rect l="0" t="0" r="0" b="0"/>
              <a:pathLst>
                <a:path w="170747" h="350969">
                  <a:moveTo>
                    <a:pt x="40467" y="126883"/>
                  </a:moveTo>
                  <a:lnTo>
                    <a:pt x="55121" y="182024"/>
                  </a:lnTo>
                  <a:lnTo>
                    <a:pt x="60259" y="238987"/>
                  </a:lnTo>
                  <a:lnTo>
                    <a:pt x="64394" y="292180"/>
                  </a:lnTo>
                  <a:lnTo>
                    <a:pt x="70539" y="342418"/>
                  </a:lnTo>
                  <a:lnTo>
                    <a:pt x="68704" y="348952"/>
                  </a:lnTo>
                  <a:lnTo>
                    <a:pt x="65141" y="350968"/>
                  </a:lnTo>
                  <a:lnTo>
                    <a:pt x="60426" y="349973"/>
                  </a:lnTo>
                  <a:lnTo>
                    <a:pt x="56112" y="345799"/>
                  </a:lnTo>
                  <a:lnTo>
                    <a:pt x="44453" y="321989"/>
                  </a:lnTo>
                  <a:lnTo>
                    <a:pt x="26492" y="259132"/>
                  </a:lnTo>
                  <a:lnTo>
                    <a:pt x="13573" y="209938"/>
                  </a:lnTo>
                  <a:lnTo>
                    <a:pt x="6689" y="149441"/>
                  </a:lnTo>
                  <a:lnTo>
                    <a:pt x="0" y="92085"/>
                  </a:lnTo>
                  <a:lnTo>
                    <a:pt x="5324" y="66963"/>
                  </a:lnTo>
                  <a:lnTo>
                    <a:pt x="21475" y="36209"/>
                  </a:lnTo>
                  <a:lnTo>
                    <a:pt x="44198" y="12279"/>
                  </a:lnTo>
                  <a:lnTo>
                    <a:pt x="53483" y="4857"/>
                  </a:lnTo>
                  <a:lnTo>
                    <a:pt x="63182" y="1079"/>
                  </a:lnTo>
                  <a:lnTo>
                    <a:pt x="83318" y="0"/>
                  </a:lnTo>
                  <a:lnTo>
                    <a:pt x="114385" y="5970"/>
                  </a:lnTo>
                  <a:lnTo>
                    <a:pt x="140227" y="20737"/>
                  </a:lnTo>
                  <a:lnTo>
                    <a:pt x="152265" y="36423"/>
                  </a:lnTo>
                  <a:lnTo>
                    <a:pt x="169526" y="75089"/>
                  </a:lnTo>
                  <a:lnTo>
                    <a:pt x="170746" y="95675"/>
                  </a:lnTo>
                  <a:lnTo>
                    <a:pt x="169434" y="106077"/>
                  </a:lnTo>
                  <a:lnTo>
                    <a:pt x="158617" y="123875"/>
                  </a:lnTo>
                  <a:lnTo>
                    <a:pt x="123077" y="154365"/>
                  </a:lnTo>
                  <a:lnTo>
                    <a:pt x="99799" y="162494"/>
                  </a:lnTo>
                  <a:lnTo>
                    <a:pt x="61524" y="168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57778" y="1958300"/>
              <a:ext cx="144198" cy="144019"/>
            </a:xfrm>
            <a:custGeom>
              <a:avLst/>
              <a:gdLst/>
              <a:ahLst/>
              <a:cxnLst/>
              <a:rect l="0" t="0" r="0" b="0"/>
              <a:pathLst>
                <a:path w="144198" h="144019">
                  <a:moveTo>
                    <a:pt x="111755" y="0"/>
                  </a:moveTo>
                  <a:lnTo>
                    <a:pt x="49498" y="19128"/>
                  </a:lnTo>
                  <a:lnTo>
                    <a:pt x="10562" y="49803"/>
                  </a:lnTo>
                  <a:lnTo>
                    <a:pt x="2440" y="69708"/>
                  </a:lnTo>
                  <a:lnTo>
                    <a:pt x="0" y="92983"/>
                  </a:lnTo>
                  <a:lnTo>
                    <a:pt x="2815" y="115025"/>
                  </a:lnTo>
                  <a:lnTo>
                    <a:pt x="7543" y="123477"/>
                  </a:lnTo>
                  <a:lnTo>
                    <a:pt x="22155" y="135987"/>
                  </a:lnTo>
                  <a:lnTo>
                    <a:pt x="43467" y="142327"/>
                  </a:lnTo>
                  <a:lnTo>
                    <a:pt x="55701" y="144018"/>
                  </a:lnTo>
                  <a:lnTo>
                    <a:pt x="78654" y="139657"/>
                  </a:lnTo>
                  <a:lnTo>
                    <a:pt x="108187" y="124048"/>
                  </a:lnTo>
                  <a:lnTo>
                    <a:pt x="131755" y="101486"/>
                  </a:lnTo>
                  <a:lnTo>
                    <a:pt x="139127" y="92224"/>
                  </a:lnTo>
                  <a:lnTo>
                    <a:pt x="144197" y="69454"/>
                  </a:lnTo>
                  <a:lnTo>
                    <a:pt x="141382" y="46076"/>
                  </a:lnTo>
                  <a:lnTo>
                    <a:pt x="132332" y="27887"/>
                  </a:lnTo>
                  <a:lnTo>
                    <a:pt x="101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22700" y="1890355"/>
              <a:ext cx="157404" cy="204817"/>
            </a:xfrm>
            <a:custGeom>
              <a:avLst/>
              <a:gdLst/>
              <a:ahLst/>
              <a:cxnLst/>
              <a:rect l="0" t="0" r="0" b="0"/>
              <a:pathLst>
                <a:path w="157404" h="204817">
                  <a:moveTo>
                    <a:pt x="10004" y="110059"/>
                  </a:moveTo>
                  <a:lnTo>
                    <a:pt x="13124" y="152751"/>
                  </a:lnTo>
                  <a:lnTo>
                    <a:pt x="16070" y="165298"/>
                  </a:lnTo>
                  <a:lnTo>
                    <a:pt x="2129" y="105962"/>
                  </a:lnTo>
                  <a:lnTo>
                    <a:pt x="0" y="47509"/>
                  </a:lnTo>
                  <a:lnTo>
                    <a:pt x="5948" y="23377"/>
                  </a:lnTo>
                  <a:lnTo>
                    <a:pt x="10810" y="13667"/>
                  </a:lnTo>
                  <a:lnTo>
                    <a:pt x="18730" y="7193"/>
                  </a:lnTo>
                  <a:lnTo>
                    <a:pt x="40008" y="0"/>
                  </a:lnTo>
                  <a:lnTo>
                    <a:pt x="49894" y="1591"/>
                  </a:lnTo>
                  <a:lnTo>
                    <a:pt x="67118" y="12718"/>
                  </a:lnTo>
                  <a:lnTo>
                    <a:pt x="111556" y="68643"/>
                  </a:lnTo>
                  <a:lnTo>
                    <a:pt x="137472" y="111367"/>
                  </a:lnTo>
                  <a:lnTo>
                    <a:pt x="151226" y="171785"/>
                  </a:lnTo>
                  <a:lnTo>
                    <a:pt x="157403" y="204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618338" y="1716145"/>
            <a:ext cx="856689" cy="400083"/>
            <a:chOff x="5618338" y="1716145"/>
            <a:chExt cx="856689" cy="400083"/>
          </a:xfrm>
        </p:grpSpPr>
        <p:sp>
          <p:nvSpPr>
            <p:cNvPr id="61" name="Freeform 60"/>
            <p:cNvSpPr/>
            <p:nvPr/>
          </p:nvSpPr>
          <p:spPr>
            <a:xfrm>
              <a:off x="5618338" y="1893736"/>
              <a:ext cx="172808" cy="222492"/>
            </a:xfrm>
            <a:custGeom>
              <a:avLst/>
              <a:gdLst/>
              <a:ahLst/>
              <a:cxnLst/>
              <a:rect l="0" t="0" r="0" b="0"/>
              <a:pathLst>
                <a:path w="172808" h="222492">
                  <a:moveTo>
                    <a:pt x="24936" y="106678"/>
                  </a:moveTo>
                  <a:lnTo>
                    <a:pt x="67628" y="103558"/>
                  </a:lnTo>
                  <a:lnTo>
                    <a:pt x="125835" y="87550"/>
                  </a:lnTo>
                  <a:lnTo>
                    <a:pt x="167786" y="56875"/>
                  </a:lnTo>
                  <a:lnTo>
                    <a:pt x="171642" y="47740"/>
                  </a:lnTo>
                  <a:lnTo>
                    <a:pt x="172807" y="25111"/>
                  </a:lnTo>
                  <a:lnTo>
                    <a:pt x="169140" y="16035"/>
                  </a:lnTo>
                  <a:lnTo>
                    <a:pt x="155708" y="2831"/>
                  </a:lnTo>
                  <a:lnTo>
                    <a:pt x="147212" y="12"/>
                  </a:lnTo>
                  <a:lnTo>
                    <a:pt x="128414" y="0"/>
                  </a:lnTo>
                  <a:lnTo>
                    <a:pt x="86581" y="10693"/>
                  </a:lnTo>
                  <a:lnTo>
                    <a:pt x="50350" y="28845"/>
                  </a:lnTo>
                  <a:lnTo>
                    <a:pt x="24928" y="55930"/>
                  </a:lnTo>
                  <a:lnTo>
                    <a:pt x="1293" y="106928"/>
                  </a:lnTo>
                  <a:lnTo>
                    <a:pt x="0" y="130965"/>
                  </a:lnTo>
                  <a:lnTo>
                    <a:pt x="4495" y="154907"/>
                  </a:lnTo>
                  <a:lnTo>
                    <a:pt x="14291" y="173347"/>
                  </a:lnTo>
                  <a:lnTo>
                    <a:pt x="38550" y="196882"/>
                  </a:lnTo>
                  <a:lnTo>
                    <a:pt x="73554" y="213084"/>
                  </a:lnTo>
                  <a:lnTo>
                    <a:pt x="119693" y="222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24130" y="1935631"/>
              <a:ext cx="166586" cy="180597"/>
            </a:xfrm>
            <a:custGeom>
              <a:avLst/>
              <a:gdLst/>
              <a:ahLst/>
              <a:cxnLst/>
              <a:rect l="0" t="0" r="0" b="0"/>
              <a:pathLst>
                <a:path w="166586" h="180597">
                  <a:moveTo>
                    <a:pt x="19186" y="54255"/>
                  </a:moveTo>
                  <a:lnTo>
                    <a:pt x="13597" y="71022"/>
                  </a:lnTo>
                  <a:lnTo>
                    <a:pt x="17641" y="129700"/>
                  </a:lnTo>
                  <a:lnTo>
                    <a:pt x="18156" y="143156"/>
                  </a:lnTo>
                  <a:lnTo>
                    <a:pt x="17329" y="146277"/>
                  </a:lnTo>
                  <a:lnTo>
                    <a:pt x="4441" y="105613"/>
                  </a:lnTo>
                  <a:lnTo>
                    <a:pt x="0" y="69342"/>
                  </a:lnTo>
                  <a:lnTo>
                    <a:pt x="4272" y="28959"/>
                  </a:lnTo>
                  <a:lnTo>
                    <a:pt x="9244" y="18674"/>
                  </a:lnTo>
                  <a:lnTo>
                    <a:pt x="24126" y="4126"/>
                  </a:lnTo>
                  <a:lnTo>
                    <a:pt x="45558" y="0"/>
                  </a:lnTo>
                  <a:lnTo>
                    <a:pt x="69511" y="3235"/>
                  </a:lnTo>
                  <a:lnTo>
                    <a:pt x="102727" y="19381"/>
                  </a:lnTo>
                  <a:lnTo>
                    <a:pt x="132456" y="45871"/>
                  </a:lnTo>
                  <a:lnTo>
                    <a:pt x="158306" y="96651"/>
                  </a:lnTo>
                  <a:lnTo>
                    <a:pt x="165495" y="154262"/>
                  </a:lnTo>
                  <a:lnTo>
                    <a:pt x="166585" y="180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43357" y="1716145"/>
              <a:ext cx="42115" cy="400083"/>
            </a:xfrm>
            <a:custGeom>
              <a:avLst/>
              <a:gdLst/>
              <a:ahLst/>
              <a:cxnLst/>
              <a:rect l="0" t="0" r="0" b="0"/>
              <a:pathLst>
                <a:path w="42115" h="400083">
                  <a:moveTo>
                    <a:pt x="0" y="0"/>
                  </a:moveTo>
                  <a:lnTo>
                    <a:pt x="8334" y="48930"/>
                  </a:lnTo>
                  <a:lnTo>
                    <a:pt x="9878" y="99896"/>
                  </a:lnTo>
                  <a:lnTo>
                    <a:pt x="10336" y="153211"/>
                  </a:lnTo>
                  <a:lnTo>
                    <a:pt x="10472" y="204883"/>
                  </a:lnTo>
                  <a:lnTo>
                    <a:pt x="13632" y="255288"/>
                  </a:lnTo>
                  <a:lnTo>
                    <a:pt x="19591" y="314939"/>
                  </a:lnTo>
                  <a:lnTo>
                    <a:pt x="32317" y="374399"/>
                  </a:lnTo>
                  <a:lnTo>
                    <a:pt x="42114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27544" y="1821430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7014" y="14654"/>
                  </a:lnTo>
                  <a:lnTo>
                    <a:pt x="131221" y="28197"/>
                  </a:lnTo>
                  <a:lnTo>
                    <a:pt x="74342" y="45639"/>
                  </a:lnTo>
                  <a:lnTo>
                    <a:pt x="13834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76019" y="1907853"/>
              <a:ext cx="212111" cy="207110"/>
            </a:xfrm>
            <a:custGeom>
              <a:avLst/>
              <a:gdLst/>
              <a:ahLst/>
              <a:cxnLst/>
              <a:rect l="0" t="0" r="0" b="0"/>
              <a:pathLst>
                <a:path w="212111" h="207110">
                  <a:moveTo>
                    <a:pt x="130551" y="8333"/>
                  </a:moveTo>
                  <a:lnTo>
                    <a:pt x="93073" y="0"/>
                  </a:lnTo>
                  <a:lnTo>
                    <a:pt x="58225" y="1575"/>
                  </a:lnTo>
                  <a:lnTo>
                    <a:pt x="15008" y="12587"/>
                  </a:lnTo>
                  <a:lnTo>
                    <a:pt x="7899" y="19358"/>
                  </a:lnTo>
                  <a:lnTo>
                    <a:pt x="0" y="39359"/>
                  </a:lnTo>
                  <a:lnTo>
                    <a:pt x="2728" y="60727"/>
                  </a:lnTo>
                  <a:lnTo>
                    <a:pt x="6731" y="71338"/>
                  </a:lnTo>
                  <a:lnTo>
                    <a:pt x="14079" y="78412"/>
                  </a:lnTo>
                  <a:lnTo>
                    <a:pt x="34722" y="86273"/>
                  </a:lnTo>
                  <a:lnTo>
                    <a:pt x="86102" y="92489"/>
                  </a:lnTo>
                  <a:lnTo>
                    <a:pt x="138192" y="103769"/>
                  </a:lnTo>
                  <a:lnTo>
                    <a:pt x="182623" y="122851"/>
                  </a:lnTo>
                  <a:lnTo>
                    <a:pt x="209020" y="147939"/>
                  </a:lnTo>
                  <a:lnTo>
                    <a:pt x="212110" y="156386"/>
                  </a:lnTo>
                  <a:lnTo>
                    <a:pt x="211830" y="164357"/>
                  </a:lnTo>
                  <a:lnTo>
                    <a:pt x="209303" y="172010"/>
                  </a:lnTo>
                  <a:lnTo>
                    <a:pt x="197137" y="186754"/>
                  </a:lnTo>
                  <a:lnTo>
                    <a:pt x="188980" y="193960"/>
                  </a:lnTo>
                  <a:lnTo>
                    <a:pt x="167437" y="201968"/>
                  </a:lnTo>
                  <a:lnTo>
                    <a:pt x="115480" y="207109"/>
                  </a:lnTo>
                  <a:lnTo>
                    <a:pt x="67380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64497" y="21162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52893" y="2168870"/>
            <a:ext cx="1000123" cy="1098018"/>
            <a:chOff x="852893" y="2168870"/>
            <a:chExt cx="1000123" cy="1098018"/>
          </a:xfrm>
        </p:grpSpPr>
        <p:sp>
          <p:nvSpPr>
            <p:cNvPr id="68" name="Freeform 67"/>
            <p:cNvSpPr/>
            <p:nvPr/>
          </p:nvSpPr>
          <p:spPr>
            <a:xfrm>
              <a:off x="852893" y="2489094"/>
              <a:ext cx="378942" cy="395715"/>
            </a:xfrm>
            <a:custGeom>
              <a:avLst/>
              <a:gdLst/>
              <a:ahLst/>
              <a:cxnLst/>
              <a:rect l="0" t="0" r="0" b="0"/>
              <a:pathLst>
                <a:path w="378942" h="395715">
                  <a:moveTo>
                    <a:pt x="10443" y="395714"/>
                  </a:moveTo>
                  <a:lnTo>
                    <a:pt x="2110" y="358236"/>
                  </a:lnTo>
                  <a:lnTo>
                    <a:pt x="348" y="306813"/>
                  </a:lnTo>
                  <a:lnTo>
                    <a:pt x="0" y="251595"/>
                  </a:lnTo>
                  <a:lnTo>
                    <a:pt x="3051" y="195627"/>
                  </a:lnTo>
                  <a:lnTo>
                    <a:pt x="14572" y="133922"/>
                  </a:lnTo>
                  <a:lnTo>
                    <a:pt x="31582" y="70904"/>
                  </a:lnTo>
                  <a:lnTo>
                    <a:pt x="39725" y="50143"/>
                  </a:lnTo>
                  <a:lnTo>
                    <a:pt x="70726" y="10377"/>
                  </a:lnTo>
                  <a:lnTo>
                    <a:pt x="90658" y="2185"/>
                  </a:lnTo>
                  <a:lnTo>
                    <a:pt x="102524" y="0"/>
                  </a:lnTo>
                  <a:lnTo>
                    <a:pt x="112775" y="2053"/>
                  </a:lnTo>
                  <a:lnTo>
                    <a:pt x="138380" y="20541"/>
                  </a:lnTo>
                  <a:lnTo>
                    <a:pt x="160784" y="43696"/>
                  </a:lnTo>
                  <a:lnTo>
                    <a:pt x="186196" y="92256"/>
                  </a:lnTo>
                  <a:lnTo>
                    <a:pt x="208417" y="146909"/>
                  </a:lnTo>
                  <a:lnTo>
                    <a:pt x="234166" y="201595"/>
                  </a:lnTo>
                  <a:lnTo>
                    <a:pt x="266708" y="263826"/>
                  </a:lnTo>
                  <a:lnTo>
                    <a:pt x="311958" y="326467"/>
                  </a:lnTo>
                  <a:lnTo>
                    <a:pt x="360206" y="385229"/>
                  </a:lnTo>
                  <a:lnTo>
                    <a:pt x="378941" y="395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10735" y="2526839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157928" y="0"/>
                  </a:moveTo>
                  <a:lnTo>
                    <a:pt x="142287" y="26386"/>
                  </a:lnTo>
                  <a:lnTo>
                    <a:pt x="123084" y="88901"/>
                  </a:lnTo>
                  <a:lnTo>
                    <a:pt x="108844" y="150185"/>
                  </a:lnTo>
                  <a:lnTo>
                    <a:pt x="91647" y="201632"/>
                  </a:lnTo>
                  <a:lnTo>
                    <a:pt x="66067" y="262097"/>
                  </a:lnTo>
                  <a:lnTo>
                    <a:pt x="32418" y="320790"/>
                  </a:lnTo>
                  <a:lnTo>
                    <a:pt x="8053" y="37828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67999" y="2168870"/>
              <a:ext cx="141271" cy="249383"/>
            </a:xfrm>
            <a:custGeom>
              <a:avLst/>
              <a:gdLst/>
              <a:ahLst/>
              <a:cxnLst/>
              <a:rect l="0" t="0" r="0" b="0"/>
              <a:pathLst>
                <a:path w="141271" h="249383">
                  <a:moveTo>
                    <a:pt x="127006" y="0"/>
                  </a:moveTo>
                  <a:lnTo>
                    <a:pt x="68389" y="0"/>
                  </a:lnTo>
                  <a:lnTo>
                    <a:pt x="28009" y="0"/>
                  </a:lnTo>
                  <a:lnTo>
                    <a:pt x="17724" y="3509"/>
                  </a:lnTo>
                  <a:lnTo>
                    <a:pt x="3177" y="16768"/>
                  </a:lnTo>
                  <a:lnTo>
                    <a:pt x="0" y="26386"/>
                  </a:lnTo>
                  <a:lnTo>
                    <a:pt x="345" y="88901"/>
                  </a:lnTo>
                  <a:lnTo>
                    <a:pt x="2791" y="95532"/>
                  </a:lnTo>
                  <a:lnTo>
                    <a:pt x="6761" y="97613"/>
                  </a:lnTo>
                  <a:lnTo>
                    <a:pt x="41123" y="95321"/>
                  </a:lnTo>
                  <a:lnTo>
                    <a:pt x="95202" y="106284"/>
                  </a:lnTo>
                  <a:lnTo>
                    <a:pt x="105803" y="109460"/>
                  </a:lnTo>
                  <a:lnTo>
                    <a:pt x="114041" y="115088"/>
                  </a:lnTo>
                  <a:lnTo>
                    <a:pt x="126313" y="130699"/>
                  </a:lnTo>
                  <a:lnTo>
                    <a:pt x="139798" y="159218"/>
                  </a:lnTo>
                  <a:lnTo>
                    <a:pt x="141270" y="179558"/>
                  </a:lnTo>
                  <a:lnTo>
                    <a:pt x="132683" y="221212"/>
                  </a:lnTo>
                  <a:lnTo>
                    <a:pt x="127281" y="229363"/>
                  </a:lnTo>
                  <a:lnTo>
                    <a:pt x="111920" y="241539"/>
                  </a:lnTo>
                  <a:lnTo>
                    <a:pt x="77952" y="249382"/>
                  </a:lnTo>
                  <a:lnTo>
                    <a:pt x="43841" y="246116"/>
                  </a:lnTo>
                  <a:lnTo>
                    <a:pt x="1119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07742" y="2619340"/>
              <a:ext cx="245274" cy="647548"/>
            </a:xfrm>
            <a:custGeom>
              <a:avLst/>
              <a:gdLst/>
              <a:ahLst/>
              <a:cxnLst/>
              <a:rect l="0" t="0" r="0" b="0"/>
              <a:pathLst>
                <a:path w="245274" h="647548">
                  <a:moveTo>
                    <a:pt x="13646" y="254939"/>
                  </a:moveTo>
                  <a:lnTo>
                    <a:pt x="10527" y="212248"/>
                  </a:lnTo>
                  <a:lnTo>
                    <a:pt x="7580" y="190342"/>
                  </a:lnTo>
                  <a:lnTo>
                    <a:pt x="8982" y="141270"/>
                  </a:lnTo>
                  <a:lnTo>
                    <a:pt x="3890" y="87719"/>
                  </a:lnTo>
                  <a:lnTo>
                    <a:pt x="3219" y="126363"/>
                  </a:lnTo>
                  <a:lnTo>
                    <a:pt x="14584" y="180946"/>
                  </a:lnTo>
                  <a:lnTo>
                    <a:pt x="22252" y="200996"/>
                  </a:lnTo>
                  <a:lnTo>
                    <a:pt x="33458" y="217706"/>
                  </a:lnTo>
                  <a:lnTo>
                    <a:pt x="49358" y="229813"/>
                  </a:lnTo>
                  <a:lnTo>
                    <a:pt x="58511" y="234679"/>
                  </a:lnTo>
                  <a:lnTo>
                    <a:pt x="78039" y="236966"/>
                  </a:lnTo>
                  <a:lnTo>
                    <a:pt x="97248" y="232913"/>
                  </a:lnTo>
                  <a:lnTo>
                    <a:pt x="113583" y="223313"/>
                  </a:lnTo>
                  <a:lnTo>
                    <a:pt x="135934" y="199165"/>
                  </a:lnTo>
                  <a:lnTo>
                    <a:pt x="169480" y="138851"/>
                  </a:lnTo>
                  <a:lnTo>
                    <a:pt x="191893" y="78114"/>
                  </a:lnTo>
                  <a:lnTo>
                    <a:pt x="210081" y="23597"/>
                  </a:lnTo>
                  <a:lnTo>
                    <a:pt x="217154" y="2382"/>
                  </a:lnTo>
                  <a:lnTo>
                    <a:pt x="219508" y="0"/>
                  </a:lnTo>
                  <a:lnTo>
                    <a:pt x="221077" y="3091"/>
                  </a:lnTo>
                  <a:lnTo>
                    <a:pt x="221651" y="19005"/>
                  </a:lnTo>
                  <a:lnTo>
                    <a:pt x="215607" y="70468"/>
                  </a:lnTo>
                  <a:lnTo>
                    <a:pt x="208478" y="125434"/>
                  </a:lnTo>
                  <a:lnTo>
                    <a:pt x="203040" y="184558"/>
                  </a:lnTo>
                  <a:lnTo>
                    <a:pt x="188643" y="243461"/>
                  </a:lnTo>
                  <a:lnTo>
                    <a:pt x="184040" y="292483"/>
                  </a:lnTo>
                  <a:lnTo>
                    <a:pt x="177087" y="351461"/>
                  </a:lnTo>
                  <a:lnTo>
                    <a:pt x="167618" y="413390"/>
                  </a:lnTo>
                  <a:lnTo>
                    <a:pt x="157403" y="476193"/>
                  </a:lnTo>
                  <a:lnTo>
                    <a:pt x="146968" y="528076"/>
                  </a:lnTo>
                  <a:lnTo>
                    <a:pt x="126335" y="590385"/>
                  </a:lnTo>
                  <a:lnTo>
                    <a:pt x="100766" y="628087"/>
                  </a:lnTo>
                  <a:lnTo>
                    <a:pt x="74554" y="645221"/>
                  </a:lnTo>
                  <a:lnTo>
                    <a:pt x="54754" y="647547"/>
                  </a:lnTo>
                  <a:lnTo>
                    <a:pt x="44561" y="646530"/>
                  </a:lnTo>
                  <a:lnTo>
                    <a:pt x="26996" y="636040"/>
                  </a:lnTo>
                  <a:lnTo>
                    <a:pt x="12560" y="619679"/>
                  </a:lnTo>
                  <a:lnTo>
                    <a:pt x="2245" y="600710"/>
                  </a:lnTo>
                  <a:lnTo>
                    <a:pt x="0" y="580581"/>
                  </a:lnTo>
                  <a:lnTo>
                    <a:pt x="8091" y="527884"/>
                  </a:lnTo>
                  <a:lnTo>
                    <a:pt x="20954" y="469555"/>
                  </a:lnTo>
                  <a:lnTo>
                    <a:pt x="37880" y="412973"/>
                  </a:lnTo>
                  <a:lnTo>
                    <a:pt x="62981" y="351096"/>
                  </a:lnTo>
                  <a:lnTo>
                    <a:pt x="102879" y="287818"/>
                  </a:lnTo>
                  <a:lnTo>
                    <a:pt x="156765" y="242964"/>
                  </a:lnTo>
                  <a:lnTo>
                    <a:pt x="218251" y="195767"/>
                  </a:lnTo>
                  <a:lnTo>
                    <a:pt x="245273" y="181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842487" y="2234757"/>
            <a:ext cx="326384" cy="284640"/>
            <a:chOff x="1842487" y="2234757"/>
            <a:chExt cx="326384" cy="284640"/>
          </a:xfrm>
        </p:grpSpPr>
        <p:sp>
          <p:nvSpPr>
            <p:cNvPr id="73" name="Freeform 72"/>
            <p:cNvSpPr/>
            <p:nvPr/>
          </p:nvSpPr>
          <p:spPr>
            <a:xfrm>
              <a:off x="1842487" y="2234757"/>
              <a:ext cx="189514" cy="284640"/>
            </a:xfrm>
            <a:custGeom>
              <a:avLst/>
              <a:gdLst/>
              <a:ahLst/>
              <a:cxnLst/>
              <a:rect l="0" t="0" r="0" b="0"/>
              <a:pathLst>
                <a:path w="189514" h="284640">
                  <a:moveTo>
                    <a:pt x="0" y="60455"/>
                  </a:moveTo>
                  <a:lnTo>
                    <a:pt x="9575" y="36408"/>
                  </a:lnTo>
                  <a:lnTo>
                    <a:pt x="20243" y="22082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00349" y="4730"/>
                  </a:lnTo>
                  <a:lnTo>
                    <a:pt x="117129" y="15801"/>
                  </a:lnTo>
                  <a:lnTo>
                    <a:pt x="132386" y="32420"/>
                  </a:lnTo>
                  <a:lnTo>
                    <a:pt x="148539" y="67096"/>
                  </a:lnTo>
                  <a:lnTo>
                    <a:pt x="150635" y="90313"/>
                  </a:lnTo>
                  <a:lnTo>
                    <a:pt x="146655" y="151691"/>
                  </a:lnTo>
                  <a:lnTo>
                    <a:pt x="132800" y="207390"/>
                  </a:lnTo>
                  <a:lnTo>
                    <a:pt x="110806" y="248706"/>
                  </a:lnTo>
                  <a:lnTo>
                    <a:pt x="97600" y="265395"/>
                  </a:lnTo>
                  <a:lnTo>
                    <a:pt x="71422" y="282355"/>
                  </a:lnTo>
                  <a:lnTo>
                    <a:pt x="51630" y="284639"/>
                  </a:lnTo>
                  <a:lnTo>
                    <a:pt x="41439" y="283611"/>
                  </a:lnTo>
                  <a:lnTo>
                    <a:pt x="33475" y="279416"/>
                  </a:lnTo>
                  <a:lnTo>
                    <a:pt x="21506" y="265396"/>
                  </a:lnTo>
                  <a:lnTo>
                    <a:pt x="19017" y="256744"/>
                  </a:lnTo>
                  <a:lnTo>
                    <a:pt x="19370" y="237771"/>
                  </a:lnTo>
                  <a:lnTo>
                    <a:pt x="26546" y="220761"/>
                  </a:lnTo>
                  <a:lnTo>
                    <a:pt x="31735" y="212949"/>
                  </a:lnTo>
                  <a:lnTo>
                    <a:pt x="46860" y="201150"/>
                  </a:lnTo>
                  <a:lnTo>
                    <a:pt x="66450" y="193176"/>
                  </a:lnTo>
                  <a:lnTo>
                    <a:pt x="90754" y="189632"/>
                  </a:lnTo>
                  <a:lnTo>
                    <a:pt x="110915" y="194296"/>
                  </a:lnTo>
                  <a:lnTo>
                    <a:pt x="165830" y="218117"/>
                  </a:lnTo>
                  <a:lnTo>
                    <a:pt x="189513" y="228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37285" y="2379440"/>
              <a:ext cx="31586" cy="31759"/>
            </a:xfrm>
            <a:custGeom>
              <a:avLst/>
              <a:gdLst/>
              <a:ahLst/>
              <a:cxnLst/>
              <a:rect l="0" t="0" r="0" b="0"/>
              <a:pathLst>
                <a:path w="31586" h="31759">
                  <a:moveTo>
                    <a:pt x="31585" y="0"/>
                  </a:moveTo>
                  <a:lnTo>
                    <a:pt x="14817" y="5589"/>
                  </a:lnTo>
                  <a:lnTo>
                    <a:pt x="11048" y="10745"/>
                  </a:lnTo>
                  <a:lnTo>
                    <a:pt x="9705" y="17692"/>
                  </a:lnTo>
                  <a:lnTo>
                    <a:pt x="9979" y="25833"/>
                  </a:lnTo>
                  <a:lnTo>
                    <a:pt x="13672" y="30090"/>
                  </a:lnTo>
                  <a:lnTo>
                    <a:pt x="19643" y="31758"/>
                  </a:lnTo>
                  <a:lnTo>
                    <a:pt x="27133" y="31701"/>
                  </a:lnTo>
                  <a:lnTo>
                    <a:pt x="29787" y="29323"/>
                  </a:lnTo>
                  <a:lnTo>
                    <a:pt x="29217" y="25398"/>
                  </a:lnTo>
                  <a:lnTo>
                    <a:pt x="26497" y="20441"/>
                  </a:lnTo>
                  <a:lnTo>
                    <a:pt x="22344" y="19477"/>
                  </a:lnTo>
                  <a:lnTo>
                    <a:pt x="11490" y="24644"/>
                  </a:lnTo>
                  <a:lnTo>
                    <a:pt x="12339" y="25788"/>
                  </a:lnTo>
                  <a:lnTo>
                    <a:pt x="25761" y="23940"/>
                  </a:lnTo>
                  <a:lnTo>
                    <a:pt x="28872" y="20639"/>
                  </a:lnTo>
                  <a:lnTo>
                    <a:pt x="28607" y="16099"/>
                  </a:lnTo>
                  <a:lnTo>
                    <a:pt x="26090" y="10733"/>
                  </a:lnTo>
                  <a:lnTo>
                    <a:pt x="22073" y="9495"/>
                  </a:lnTo>
                  <a:lnTo>
                    <a:pt x="17055" y="110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2242468" y="2280686"/>
            <a:ext cx="158030" cy="267211"/>
          </a:xfrm>
          <a:custGeom>
            <a:avLst/>
            <a:gdLst/>
            <a:ahLst/>
            <a:cxnLst/>
            <a:rect l="0" t="0" r="0" b="0"/>
            <a:pathLst>
              <a:path w="158030" h="267211">
                <a:moveTo>
                  <a:pt x="158029" y="25055"/>
                </a:moveTo>
                <a:lnTo>
                  <a:pt x="130473" y="17819"/>
                </a:lnTo>
                <a:lnTo>
                  <a:pt x="77370" y="12057"/>
                </a:lnTo>
                <a:lnTo>
                  <a:pt x="32392" y="0"/>
                </a:lnTo>
                <a:lnTo>
                  <a:pt x="22798" y="163"/>
                </a:lnTo>
                <a:lnTo>
                  <a:pt x="5899" y="6583"/>
                </a:lnTo>
                <a:lnTo>
                  <a:pt x="1627" y="13910"/>
                </a:lnTo>
                <a:lnTo>
                  <a:pt x="0" y="34529"/>
                </a:lnTo>
                <a:lnTo>
                  <a:pt x="8421" y="91207"/>
                </a:lnTo>
                <a:lnTo>
                  <a:pt x="18769" y="151904"/>
                </a:lnTo>
                <a:lnTo>
                  <a:pt x="19566" y="155244"/>
                </a:lnTo>
                <a:lnTo>
                  <a:pt x="23606" y="156301"/>
                </a:lnTo>
                <a:lnTo>
                  <a:pt x="82176" y="153151"/>
                </a:lnTo>
                <a:lnTo>
                  <a:pt x="104429" y="157246"/>
                </a:lnTo>
                <a:lnTo>
                  <a:pt x="131099" y="171717"/>
                </a:lnTo>
                <a:lnTo>
                  <a:pt x="136566" y="180151"/>
                </a:lnTo>
                <a:lnTo>
                  <a:pt x="142641" y="202001"/>
                </a:lnTo>
                <a:lnTo>
                  <a:pt x="141921" y="212039"/>
                </a:lnTo>
                <a:lnTo>
                  <a:pt x="134882" y="229431"/>
                </a:lnTo>
                <a:lnTo>
                  <a:pt x="112176" y="252377"/>
                </a:lnTo>
                <a:lnTo>
                  <a:pt x="90077" y="260617"/>
                </a:lnTo>
                <a:lnTo>
                  <a:pt x="28718" y="266342"/>
                </a:lnTo>
                <a:lnTo>
                  <a:pt x="10630" y="2672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812353" y="3253305"/>
            <a:ext cx="1987780" cy="1370277"/>
            <a:chOff x="812353" y="3253305"/>
            <a:chExt cx="1987780" cy="1370277"/>
          </a:xfrm>
        </p:grpSpPr>
        <p:sp>
          <p:nvSpPr>
            <p:cNvPr id="77" name="Freeform 76"/>
            <p:cNvSpPr/>
            <p:nvPr/>
          </p:nvSpPr>
          <p:spPr>
            <a:xfrm>
              <a:off x="1137131" y="3757382"/>
              <a:ext cx="389502" cy="443489"/>
            </a:xfrm>
            <a:custGeom>
              <a:avLst/>
              <a:gdLst/>
              <a:ahLst/>
              <a:cxnLst/>
              <a:rect l="0" t="0" r="0" b="0"/>
              <a:pathLst>
                <a:path w="389502" h="443489">
                  <a:moveTo>
                    <a:pt x="42060" y="443488"/>
                  </a:moveTo>
                  <a:lnTo>
                    <a:pt x="25272" y="388444"/>
                  </a:lnTo>
                  <a:lnTo>
                    <a:pt x="15607" y="337035"/>
                  </a:lnTo>
                  <a:lnTo>
                    <a:pt x="4587" y="295743"/>
                  </a:lnTo>
                  <a:lnTo>
                    <a:pt x="863" y="234280"/>
                  </a:lnTo>
                  <a:lnTo>
                    <a:pt x="218" y="183149"/>
                  </a:lnTo>
                  <a:lnTo>
                    <a:pt x="0" y="121875"/>
                  </a:lnTo>
                  <a:lnTo>
                    <a:pt x="3076" y="64711"/>
                  </a:lnTo>
                  <a:lnTo>
                    <a:pt x="9526" y="38837"/>
                  </a:lnTo>
                  <a:lnTo>
                    <a:pt x="20192" y="19538"/>
                  </a:lnTo>
                  <a:lnTo>
                    <a:pt x="35850" y="6281"/>
                  </a:lnTo>
                  <a:lnTo>
                    <a:pt x="44939" y="1109"/>
                  </a:lnTo>
                  <a:lnTo>
                    <a:pt x="54508" y="0"/>
                  </a:lnTo>
                  <a:lnTo>
                    <a:pt x="74499" y="5006"/>
                  </a:lnTo>
                  <a:lnTo>
                    <a:pt x="105484" y="26569"/>
                  </a:lnTo>
                  <a:lnTo>
                    <a:pt x="149574" y="78666"/>
                  </a:lnTo>
                  <a:lnTo>
                    <a:pt x="190706" y="137259"/>
                  </a:lnTo>
                  <a:lnTo>
                    <a:pt x="218855" y="196275"/>
                  </a:lnTo>
                  <a:lnTo>
                    <a:pt x="252804" y="248095"/>
                  </a:lnTo>
                  <a:lnTo>
                    <a:pt x="281682" y="307013"/>
                  </a:lnTo>
                  <a:lnTo>
                    <a:pt x="327382" y="368223"/>
                  </a:lnTo>
                  <a:lnTo>
                    <a:pt x="383029" y="426385"/>
                  </a:lnTo>
                  <a:lnTo>
                    <a:pt x="389501" y="432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16062" y="3737616"/>
              <a:ext cx="126343" cy="442198"/>
            </a:xfrm>
            <a:custGeom>
              <a:avLst/>
              <a:gdLst/>
              <a:ahLst/>
              <a:cxnLst/>
              <a:rect l="0" t="0" r="0" b="0"/>
              <a:pathLst>
                <a:path w="126343" h="442198">
                  <a:moveTo>
                    <a:pt x="126342" y="0"/>
                  </a:moveTo>
                  <a:lnTo>
                    <a:pt x="102623" y="53028"/>
                  </a:lnTo>
                  <a:lnTo>
                    <a:pt x="93970" y="103238"/>
                  </a:lnTo>
                  <a:lnTo>
                    <a:pt x="75277" y="161336"/>
                  </a:lnTo>
                  <a:lnTo>
                    <a:pt x="63638" y="211580"/>
                  </a:lnTo>
                  <a:lnTo>
                    <a:pt x="49225" y="269781"/>
                  </a:lnTo>
                  <a:lnTo>
                    <a:pt x="35113" y="330714"/>
                  </a:lnTo>
                  <a:lnTo>
                    <a:pt x="21060" y="38590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68270" y="3495461"/>
              <a:ext cx="187973" cy="270657"/>
            </a:xfrm>
            <a:custGeom>
              <a:avLst/>
              <a:gdLst/>
              <a:ahLst/>
              <a:cxnLst/>
              <a:rect l="0" t="0" r="0" b="0"/>
              <a:pathLst>
                <a:path w="187973" h="270657">
                  <a:moveTo>
                    <a:pt x="184704" y="0"/>
                  </a:moveTo>
                  <a:lnTo>
                    <a:pt x="129659" y="16788"/>
                  </a:lnTo>
                  <a:lnTo>
                    <a:pt x="92875" y="18622"/>
                  </a:lnTo>
                  <a:lnTo>
                    <a:pt x="37690" y="6236"/>
                  </a:lnTo>
                  <a:lnTo>
                    <a:pt x="28203" y="6497"/>
                  </a:lnTo>
                  <a:lnTo>
                    <a:pt x="11423" y="13026"/>
                  </a:lnTo>
                  <a:lnTo>
                    <a:pt x="6012" y="20382"/>
                  </a:lnTo>
                  <a:lnTo>
                    <a:pt x="0" y="41034"/>
                  </a:lnTo>
                  <a:lnTo>
                    <a:pt x="4157" y="97734"/>
                  </a:lnTo>
                  <a:lnTo>
                    <a:pt x="4678" y="110779"/>
                  </a:lnTo>
                  <a:lnTo>
                    <a:pt x="8535" y="118306"/>
                  </a:lnTo>
                  <a:lnTo>
                    <a:pt x="14615" y="122155"/>
                  </a:lnTo>
                  <a:lnTo>
                    <a:pt x="30730" y="123311"/>
                  </a:lnTo>
                  <a:lnTo>
                    <a:pt x="85529" y="117032"/>
                  </a:lnTo>
                  <a:lnTo>
                    <a:pt x="120223" y="121763"/>
                  </a:lnTo>
                  <a:lnTo>
                    <a:pt x="147141" y="136164"/>
                  </a:lnTo>
                  <a:lnTo>
                    <a:pt x="169935" y="160837"/>
                  </a:lnTo>
                  <a:lnTo>
                    <a:pt x="185917" y="190375"/>
                  </a:lnTo>
                  <a:lnTo>
                    <a:pt x="187972" y="210953"/>
                  </a:lnTo>
                  <a:lnTo>
                    <a:pt x="183817" y="230627"/>
                  </a:lnTo>
                  <a:lnTo>
                    <a:pt x="174171" y="247170"/>
                  </a:lnTo>
                  <a:lnTo>
                    <a:pt x="158965" y="259202"/>
                  </a:lnTo>
                  <a:lnTo>
                    <a:pt x="139339" y="267279"/>
                  </a:lnTo>
                  <a:lnTo>
                    <a:pt x="104322" y="270656"/>
                  </a:lnTo>
                  <a:lnTo>
                    <a:pt x="6889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70067" y="3868039"/>
              <a:ext cx="219634" cy="755543"/>
            </a:xfrm>
            <a:custGeom>
              <a:avLst/>
              <a:gdLst/>
              <a:ahLst/>
              <a:cxnLst/>
              <a:rect l="0" t="0" r="0" b="0"/>
              <a:pathLst>
                <a:path w="219634" h="755543">
                  <a:moveTo>
                    <a:pt x="40834" y="290717"/>
                  </a:moveTo>
                  <a:lnTo>
                    <a:pt x="24046" y="234503"/>
                  </a:lnTo>
                  <a:lnTo>
                    <a:pt x="20620" y="172812"/>
                  </a:lnTo>
                  <a:lnTo>
                    <a:pt x="14354" y="115479"/>
                  </a:lnTo>
                  <a:lnTo>
                    <a:pt x="10257" y="71312"/>
                  </a:lnTo>
                  <a:lnTo>
                    <a:pt x="9381" y="115148"/>
                  </a:lnTo>
                  <a:lnTo>
                    <a:pt x="16510" y="165310"/>
                  </a:lnTo>
                  <a:lnTo>
                    <a:pt x="22251" y="222878"/>
                  </a:lnTo>
                  <a:lnTo>
                    <a:pt x="34158" y="257749"/>
                  </a:lnTo>
                  <a:lnTo>
                    <a:pt x="39893" y="268738"/>
                  </a:lnTo>
                  <a:lnTo>
                    <a:pt x="55624" y="284068"/>
                  </a:lnTo>
                  <a:lnTo>
                    <a:pt x="64732" y="289794"/>
                  </a:lnTo>
                  <a:lnTo>
                    <a:pt x="73144" y="291271"/>
                  </a:lnTo>
                  <a:lnTo>
                    <a:pt x="81091" y="289917"/>
                  </a:lnTo>
                  <a:lnTo>
                    <a:pt x="96161" y="282173"/>
                  </a:lnTo>
                  <a:lnTo>
                    <a:pt x="131972" y="251450"/>
                  </a:lnTo>
                  <a:lnTo>
                    <a:pt x="147517" y="225270"/>
                  </a:lnTo>
                  <a:lnTo>
                    <a:pt x="170018" y="166271"/>
                  </a:lnTo>
                  <a:lnTo>
                    <a:pt x="194240" y="111982"/>
                  </a:lnTo>
                  <a:lnTo>
                    <a:pt x="209090" y="63429"/>
                  </a:lnTo>
                  <a:lnTo>
                    <a:pt x="218406" y="0"/>
                  </a:lnTo>
                  <a:lnTo>
                    <a:pt x="219633" y="45084"/>
                  </a:lnTo>
                  <a:lnTo>
                    <a:pt x="212546" y="99564"/>
                  </a:lnTo>
                  <a:lnTo>
                    <a:pt x="206814" y="159198"/>
                  </a:lnTo>
                  <a:lnTo>
                    <a:pt x="200352" y="222234"/>
                  </a:lnTo>
                  <a:lnTo>
                    <a:pt x="193644" y="281734"/>
                  </a:lnTo>
                  <a:lnTo>
                    <a:pt x="189836" y="332639"/>
                  </a:lnTo>
                  <a:lnTo>
                    <a:pt x="188708" y="388536"/>
                  </a:lnTo>
                  <a:lnTo>
                    <a:pt x="182785" y="438374"/>
                  </a:lnTo>
                  <a:lnTo>
                    <a:pt x="173620" y="493954"/>
                  </a:lnTo>
                  <a:lnTo>
                    <a:pt x="169085" y="543698"/>
                  </a:lnTo>
                  <a:lnTo>
                    <a:pt x="159148" y="596362"/>
                  </a:lnTo>
                  <a:lnTo>
                    <a:pt x="145920" y="657544"/>
                  </a:lnTo>
                  <a:lnTo>
                    <a:pt x="127375" y="719609"/>
                  </a:lnTo>
                  <a:lnTo>
                    <a:pt x="115952" y="737139"/>
                  </a:lnTo>
                  <a:lnTo>
                    <a:pt x="99956" y="749610"/>
                  </a:lnTo>
                  <a:lnTo>
                    <a:pt x="90777" y="754573"/>
                  </a:lnTo>
                  <a:lnTo>
                    <a:pt x="81149" y="755542"/>
                  </a:lnTo>
                  <a:lnTo>
                    <a:pt x="61091" y="750380"/>
                  </a:lnTo>
                  <a:lnTo>
                    <a:pt x="43598" y="737167"/>
                  </a:lnTo>
                  <a:lnTo>
                    <a:pt x="13304" y="694500"/>
                  </a:lnTo>
                  <a:lnTo>
                    <a:pt x="3041" y="649132"/>
                  </a:lnTo>
                  <a:lnTo>
                    <a:pt x="0" y="598646"/>
                  </a:lnTo>
                  <a:lnTo>
                    <a:pt x="7379" y="537589"/>
                  </a:lnTo>
                  <a:lnTo>
                    <a:pt x="20101" y="477349"/>
                  </a:lnTo>
                  <a:lnTo>
                    <a:pt x="33879" y="415060"/>
                  </a:lnTo>
                  <a:lnTo>
                    <a:pt x="56271" y="360036"/>
                  </a:lnTo>
                  <a:lnTo>
                    <a:pt x="91043" y="299537"/>
                  </a:lnTo>
                  <a:lnTo>
                    <a:pt x="136657" y="239467"/>
                  </a:lnTo>
                  <a:lnTo>
                    <a:pt x="192290" y="181471"/>
                  </a:lnTo>
                  <a:lnTo>
                    <a:pt x="198762" y="174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42528" y="3548103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31586" y="0"/>
                  </a:moveTo>
                  <a:lnTo>
                    <a:pt x="22521" y="58617"/>
                  </a:lnTo>
                  <a:lnTo>
                    <a:pt x="19007" y="1116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127557" y="3527046"/>
              <a:ext cx="181015" cy="216928"/>
            </a:xfrm>
            <a:custGeom>
              <a:avLst/>
              <a:gdLst/>
              <a:ahLst/>
              <a:cxnLst/>
              <a:rect l="0" t="0" r="0" b="0"/>
              <a:pathLst>
                <a:path w="181015" h="216928">
                  <a:moveTo>
                    <a:pt x="83427" y="10529"/>
                  </a:moveTo>
                  <a:lnTo>
                    <a:pt x="59381" y="20104"/>
                  </a:lnTo>
                  <a:lnTo>
                    <a:pt x="23834" y="49932"/>
                  </a:lnTo>
                  <a:lnTo>
                    <a:pt x="8318" y="76016"/>
                  </a:lnTo>
                  <a:lnTo>
                    <a:pt x="1000" y="124677"/>
                  </a:lnTo>
                  <a:lnTo>
                    <a:pt x="0" y="151728"/>
                  </a:lnTo>
                  <a:lnTo>
                    <a:pt x="5794" y="173110"/>
                  </a:lnTo>
                  <a:lnTo>
                    <a:pt x="17338" y="190411"/>
                  </a:lnTo>
                  <a:lnTo>
                    <a:pt x="34167" y="205900"/>
                  </a:lnTo>
                  <a:lnTo>
                    <a:pt x="56464" y="214344"/>
                  </a:lnTo>
                  <a:lnTo>
                    <a:pt x="80802" y="216927"/>
                  </a:lnTo>
                  <a:lnTo>
                    <a:pt x="103317" y="214175"/>
                  </a:lnTo>
                  <a:lnTo>
                    <a:pt x="121903" y="205933"/>
                  </a:lnTo>
                  <a:lnTo>
                    <a:pt x="152898" y="181578"/>
                  </a:lnTo>
                  <a:lnTo>
                    <a:pt x="168872" y="155576"/>
                  </a:lnTo>
                  <a:lnTo>
                    <a:pt x="181014" y="125645"/>
                  </a:lnTo>
                  <a:lnTo>
                    <a:pt x="180842" y="88961"/>
                  </a:lnTo>
                  <a:lnTo>
                    <a:pt x="167793" y="54045"/>
                  </a:lnTo>
                  <a:lnTo>
                    <a:pt x="149108" y="27062"/>
                  </a:lnTo>
                  <a:lnTo>
                    <a:pt x="1044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2353" y="3253305"/>
              <a:ext cx="1987780" cy="1284402"/>
            </a:xfrm>
            <a:custGeom>
              <a:avLst/>
              <a:gdLst/>
              <a:ahLst/>
              <a:cxnLst/>
              <a:rect l="0" t="0" r="0" b="0"/>
              <a:pathLst>
                <a:path w="1987780" h="1284402">
                  <a:moveTo>
                    <a:pt x="1209118" y="115814"/>
                  </a:moveTo>
                  <a:lnTo>
                    <a:pt x="1155243" y="90620"/>
                  </a:lnTo>
                  <a:lnTo>
                    <a:pt x="1098082" y="64981"/>
                  </a:lnTo>
                  <a:lnTo>
                    <a:pt x="1036493" y="53910"/>
                  </a:lnTo>
                  <a:lnTo>
                    <a:pt x="978054" y="44791"/>
                  </a:lnTo>
                  <a:lnTo>
                    <a:pt x="915861" y="42643"/>
                  </a:lnTo>
                  <a:lnTo>
                    <a:pt x="855656" y="43389"/>
                  </a:lnTo>
                  <a:lnTo>
                    <a:pt x="798704" y="50468"/>
                  </a:lnTo>
                  <a:lnTo>
                    <a:pt x="736804" y="57802"/>
                  </a:lnTo>
                  <a:lnTo>
                    <a:pt x="675488" y="70516"/>
                  </a:lnTo>
                  <a:lnTo>
                    <a:pt x="625446" y="81985"/>
                  </a:lnTo>
                  <a:lnTo>
                    <a:pt x="573574" y="98512"/>
                  </a:lnTo>
                  <a:lnTo>
                    <a:pt x="522330" y="112507"/>
                  </a:lnTo>
                  <a:lnTo>
                    <a:pt x="462500" y="137604"/>
                  </a:lnTo>
                  <a:lnTo>
                    <a:pt x="400032" y="165092"/>
                  </a:lnTo>
                  <a:lnTo>
                    <a:pt x="339773" y="193051"/>
                  </a:lnTo>
                  <a:lnTo>
                    <a:pt x="279884" y="228122"/>
                  </a:lnTo>
                  <a:lnTo>
                    <a:pt x="218156" y="271546"/>
                  </a:lnTo>
                  <a:lnTo>
                    <a:pt x="156316" y="316953"/>
                  </a:lnTo>
                  <a:lnTo>
                    <a:pt x="100310" y="368642"/>
                  </a:lnTo>
                  <a:lnTo>
                    <a:pt x="65119" y="429493"/>
                  </a:lnTo>
                  <a:lnTo>
                    <a:pt x="37204" y="491260"/>
                  </a:lnTo>
                  <a:lnTo>
                    <a:pt x="16384" y="552600"/>
                  </a:lnTo>
                  <a:lnTo>
                    <a:pt x="9184" y="606291"/>
                  </a:lnTo>
                  <a:lnTo>
                    <a:pt x="0" y="668311"/>
                  </a:lnTo>
                  <a:lnTo>
                    <a:pt x="10012" y="728860"/>
                  </a:lnTo>
                  <a:lnTo>
                    <a:pt x="27737" y="789736"/>
                  </a:lnTo>
                  <a:lnTo>
                    <a:pt x="53049" y="851204"/>
                  </a:lnTo>
                  <a:lnTo>
                    <a:pt x="77821" y="894606"/>
                  </a:lnTo>
                  <a:lnTo>
                    <a:pt x="134625" y="957151"/>
                  </a:lnTo>
                  <a:lnTo>
                    <a:pt x="188727" y="1008458"/>
                  </a:lnTo>
                  <a:lnTo>
                    <a:pt x="251101" y="1060983"/>
                  </a:lnTo>
                  <a:lnTo>
                    <a:pt x="312083" y="1098158"/>
                  </a:lnTo>
                  <a:lnTo>
                    <a:pt x="367114" y="1126488"/>
                  </a:lnTo>
                  <a:lnTo>
                    <a:pt x="423045" y="1154613"/>
                  </a:lnTo>
                  <a:lnTo>
                    <a:pt x="486389" y="1182699"/>
                  </a:lnTo>
                  <a:lnTo>
                    <a:pt x="548294" y="1207658"/>
                  </a:lnTo>
                  <a:lnTo>
                    <a:pt x="610912" y="1229789"/>
                  </a:lnTo>
                  <a:lnTo>
                    <a:pt x="662275" y="1248285"/>
                  </a:lnTo>
                  <a:lnTo>
                    <a:pt x="709529" y="1258416"/>
                  </a:lnTo>
                  <a:lnTo>
                    <a:pt x="760575" y="1263107"/>
                  </a:lnTo>
                  <a:lnTo>
                    <a:pt x="823986" y="1274580"/>
                  </a:lnTo>
                  <a:lnTo>
                    <a:pt x="869227" y="1281545"/>
                  </a:lnTo>
                  <a:lnTo>
                    <a:pt x="923966" y="1283608"/>
                  </a:lnTo>
                  <a:lnTo>
                    <a:pt x="980349" y="1284220"/>
                  </a:lnTo>
                  <a:lnTo>
                    <a:pt x="1041509" y="1284401"/>
                  </a:lnTo>
                  <a:lnTo>
                    <a:pt x="1094725" y="1281335"/>
                  </a:lnTo>
                  <a:lnTo>
                    <a:pt x="1142079" y="1276137"/>
                  </a:lnTo>
                  <a:lnTo>
                    <a:pt x="1197443" y="1271477"/>
                  </a:lnTo>
                  <a:lnTo>
                    <a:pt x="1257375" y="1259423"/>
                  </a:lnTo>
                  <a:lnTo>
                    <a:pt x="1308814" y="1249237"/>
                  </a:lnTo>
                  <a:lnTo>
                    <a:pt x="1363862" y="1235315"/>
                  </a:lnTo>
                  <a:lnTo>
                    <a:pt x="1419269" y="1217793"/>
                  </a:lnTo>
                  <a:lnTo>
                    <a:pt x="1467917" y="1207267"/>
                  </a:lnTo>
                  <a:lnTo>
                    <a:pt x="1522021" y="1192060"/>
                  </a:lnTo>
                  <a:lnTo>
                    <a:pt x="1572743" y="1167739"/>
                  </a:lnTo>
                  <a:lnTo>
                    <a:pt x="1627216" y="1145994"/>
                  </a:lnTo>
                  <a:lnTo>
                    <a:pt x="1680406" y="1112227"/>
                  </a:lnTo>
                  <a:lnTo>
                    <a:pt x="1738560" y="1073158"/>
                  </a:lnTo>
                  <a:lnTo>
                    <a:pt x="1792511" y="1029499"/>
                  </a:lnTo>
                  <a:lnTo>
                    <a:pt x="1849888" y="979873"/>
                  </a:lnTo>
                  <a:lnTo>
                    <a:pt x="1893494" y="927340"/>
                  </a:lnTo>
                  <a:lnTo>
                    <a:pt x="1931616" y="865064"/>
                  </a:lnTo>
                  <a:lnTo>
                    <a:pt x="1958890" y="811989"/>
                  </a:lnTo>
                  <a:lnTo>
                    <a:pt x="1972776" y="763375"/>
                  </a:lnTo>
                  <a:lnTo>
                    <a:pt x="1983129" y="711926"/>
                  </a:lnTo>
                  <a:lnTo>
                    <a:pt x="1986716" y="659637"/>
                  </a:lnTo>
                  <a:lnTo>
                    <a:pt x="1987779" y="607100"/>
                  </a:lnTo>
                  <a:lnTo>
                    <a:pt x="1985755" y="555658"/>
                  </a:lnTo>
                  <a:lnTo>
                    <a:pt x="1968415" y="495761"/>
                  </a:lnTo>
                  <a:lnTo>
                    <a:pt x="1953378" y="433281"/>
                  </a:lnTo>
                  <a:lnTo>
                    <a:pt x="1930737" y="373019"/>
                  </a:lnTo>
                  <a:lnTo>
                    <a:pt x="1900615" y="319175"/>
                  </a:lnTo>
                  <a:lnTo>
                    <a:pt x="1848864" y="261309"/>
                  </a:lnTo>
                  <a:lnTo>
                    <a:pt x="1791086" y="202994"/>
                  </a:lnTo>
                  <a:lnTo>
                    <a:pt x="1761749" y="179860"/>
                  </a:lnTo>
                  <a:lnTo>
                    <a:pt x="1699095" y="136948"/>
                  </a:lnTo>
                  <a:lnTo>
                    <a:pt x="1646845" y="103221"/>
                  </a:lnTo>
                  <a:lnTo>
                    <a:pt x="1597529" y="79574"/>
                  </a:lnTo>
                  <a:lnTo>
                    <a:pt x="1537009" y="60519"/>
                  </a:lnTo>
                  <a:lnTo>
                    <a:pt x="1487595" y="44448"/>
                  </a:lnTo>
                  <a:lnTo>
                    <a:pt x="1424783" y="28537"/>
                  </a:lnTo>
                  <a:lnTo>
                    <a:pt x="1361770" y="15299"/>
                  </a:lnTo>
                  <a:lnTo>
                    <a:pt x="1299236" y="8352"/>
                  </a:lnTo>
                  <a:lnTo>
                    <a:pt x="1254147" y="2475"/>
                  </a:lnTo>
                  <a:lnTo>
                    <a:pt x="1196334" y="733"/>
                  </a:lnTo>
                  <a:lnTo>
                    <a:pt x="1137870" y="218"/>
                  </a:lnTo>
                  <a:lnTo>
                    <a:pt x="1092861" y="65"/>
                  </a:lnTo>
                  <a:lnTo>
                    <a:pt x="10617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840300" y="118314"/>
            <a:ext cx="1586374" cy="968622"/>
            <a:chOff x="1840300" y="118314"/>
            <a:chExt cx="1586374" cy="968622"/>
          </a:xfrm>
        </p:grpSpPr>
        <p:sp>
          <p:nvSpPr>
            <p:cNvPr id="2" name="Freeform 1"/>
            <p:cNvSpPr/>
            <p:nvPr/>
          </p:nvSpPr>
          <p:spPr>
            <a:xfrm>
              <a:off x="2153604" y="339412"/>
              <a:ext cx="377390" cy="617032"/>
            </a:xfrm>
            <a:custGeom>
              <a:avLst/>
              <a:gdLst/>
              <a:ahLst/>
              <a:cxnLst/>
              <a:rect l="0" t="0" r="0" b="0"/>
              <a:pathLst>
                <a:path w="377390" h="617032">
                  <a:moveTo>
                    <a:pt x="349743" y="0"/>
                  </a:moveTo>
                  <a:lnTo>
                    <a:pt x="286316" y="17958"/>
                  </a:lnTo>
                  <a:lnTo>
                    <a:pt x="228307" y="35149"/>
                  </a:lnTo>
                  <a:lnTo>
                    <a:pt x="173851" y="39568"/>
                  </a:lnTo>
                  <a:lnTo>
                    <a:pt x="114914" y="33509"/>
                  </a:lnTo>
                  <a:lnTo>
                    <a:pt x="58472" y="26376"/>
                  </a:lnTo>
                  <a:lnTo>
                    <a:pt x="24405" y="28222"/>
                  </a:lnTo>
                  <a:lnTo>
                    <a:pt x="15868" y="32853"/>
                  </a:lnTo>
                  <a:lnTo>
                    <a:pt x="3262" y="47357"/>
                  </a:lnTo>
                  <a:lnTo>
                    <a:pt x="0" y="68621"/>
                  </a:lnTo>
                  <a:lnTo>
                    <a:pt x="1848" y="120399"/>
                  </a:lnTo>
                  <a:lnTo>
                    <a:pt x="9449" y="182923"/>
                  </a:lnTo>
                  <a:lnTo>
                    <a:pt x="15283" y="238427"/>
                  </a:lnTo>
                  <a:lnTo>
                    <a:pt x="28362" y="295477"/>
                  </a:lnTo>
                  <a:lnTo>
                    <a:pt x="26532" y="326455"/>
                  </a:lnTo>
                  <a:lnTo>
                    <a:pt x="27814" y="326431"/>
                  </a:lnTo>
                  <a:lnTo>
                    <a:pt x="38328" y="312749"/>
                  </a:lnTo>
                  <a:lnTo>
                    <a:pt x="71908" y="280351"/>
                  </a:lnTo>
                  <a:lnTo>
                    <a:pt x="127874" y="251200"/>
                  </a:lnTo>
                  <a:lnTo>
                    <a:pt x="171776" y="236706"/>
                  </a:lnTo>
                  <a:lnTo>
                    <a:pt x="224296" y="232630"/>
                  </a:lnTo>
                  <a:lnTo>
                    <a:pt x="262661" y="235044"/>
                  </a:lnTo>
                  <a:lnTo>
                    <a:pt x="296255" y="246287"/>
                  </a:lnTo>
                  <a:lnTo>
                    <a:pt x="333458" y="271048"/>
                  </a:lnTo>
                  <a:lnTo>
                    <a:pt x="356097" y="297119"/>
                  </a:lnTo>
                  <a:lnTo>
                    <a:pt x="364265" y="320006"/>
                  </a:lnTo>
                  <a:lnTo>
                    <a:pt x="377175" y="379356"/>
                  </a:lnTo>
                  <a:lnTo>
                    <a:pt x="377389" y="435546"/>
                  </a:lnTo>
                  <a:lnTo>
                    <a:pt x="366513" y="491446"/>
                  </a:lnTo>
                  <a:lnTo>
                    <a:pt x="338188" y="547035"/>
                  </a:lnTo>
                  <a:lnTo>
                    <a:pt x="310936" y="583918"/>
                  </a:lnTo>
                  <a:lnTo>
                    <a:pt x="290771" y="596041"/>
                  </a:lnTo>
                  <a:lnTo>
                    <a:pt x="232143" y="615964"/>
                  </a:lnTo>
                  <a:lnTo>
                    <a:pt x="169019" y="617031"/>
                  </a:lnTo>
                  <a:lnTo>
                    <a:pt x="120720" y="606304"/>
                  </a:lnTo>
                  <a:lnTo>
                    <a:pt x="62479" y="581718"/>
                  </a:lnTo>
                  <a:lnTo>
                    <a:pt x="2303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98537" y="655594"/>
              <a:ext cx="336480" cy="294472"/>
            </a:xfrm>
            <a:custGeom>
              <a:avLst/>
              <a:gdLst/>
              <a:ahLst/>
              <a:cxnLst/>
              <a:rect l="0" t="0" r="0" b="0"/>
              <a:pathLst>
                <a:path w="336480" h="294472">
                  <a:moveTo>
                    <a:pt x="10095" y="294471"/>
                  </a:moveTo>
                  <a:lnTo>
                    <a:pt x="1762" y="256993"/>
                  </a:lnTo>
                  <a:lnTo>
                    <a:pt x="0" y="199980"/>
                  </a:lnTo>
                  <a:lnTo>
                    <a:pt x="822" y="140799"/>
                  </a:lnTo>
                  <a:lnTo>
                    <a:pt x="11036" y="87168"/>
                  </a:lnTo>
                  <a:lnTo>
                    <a:pt x="30106" y="25623"/>
                  </a:lnTo>
                  <a:lnTo>
                    <a:pt x="45895" y="6917"/>
                  </a:lnTo>
                  <a:lnTo>
                    <a:pt x="56188" y="2163"/>
                  </a:lnTo>
                  <a:lnTo>
                    <a:pt x="80104" y="0"/>
                  </a:lnTo>
                  <a:lnTo>
                    <a:pt x="90693" y="3400"/>
                  </a:lnTo>
                  <a:lnTo>
                    <a:pt x="108697" y="16537"/>
                  </a:lnTo>
                  <a:lnTo>
                    <a:pt x="159295" y="73929"/>
                  </a:lnTo>
                  <a:lnTo>
                    <a:pt x="192728" y="124002"/>
                  </a:lnTo>
                  <a:lnTo>
                    <a:pt x="236613" y="187303"/>
                  </a:lnTo>
                  <a:lnTo>
                    <a:pt x="271121" y="246602"/>
                  </a:lnTo>
                  <a:lnTo>
                    <a:pt x="290663" y="255649"/>
                  </a:lnTo>
                  <a:lnTo>
                    <a:pt x="336479" y="262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22347" y="602624"/>
              <a:ext cx="96856" cy="357970"/>
            </a:xfrm>
            <a:custGeom>
              <a:avLst/>
              <a:gdLst/>
              <a:ahLst/>
              <a:cxnLst/>
              <a:rect l="0" t="0" r="0" b="0"/>
              <a:pathLst>
                <a:path w="96856" h="357970">
                  <a:moveTo>
                    <a:pt x="96855" y="0"/>
                  </a:moveTo>
                  <a:lnTo>
                    <a:pt x="78897" y="55045"/>
                  </a:lnTo>
                  <a:lnTo>
                    <a:pt x="65189" y="106453"/>
                  </a:lnTo>
                  <a:lnTo>
                    <a:pt x="56805" y="167257"/>
                  </a:lnTo>
                  <a:lnTo>
                    <a:pt x="46743" y="226018"/>
                  </a:lnTo>
                  <a:lnTo>
                    <a:pt x="30046" y="283531"/>
                  </a:lnTo>
                  <a:lnTo>
                    <a:pt x="14941" y="325068"/>
                  </a:lnTo>
                  <a:lnTo>
                    <a:pt x="705" y="347181"/>
                  </a:lnTo>
                  <a:lnTo>
                    <a:pt x="0" y="350777"/>
                  </a:lnTo>
                  <a:lnTo>
                    <a:pt x="209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1984" y="244656"/>
              <a:ext cx="215561" cy="287714"/>
            </a:xfrm>
            <a:custGeom>
              <a:avLst/>
              <a:gdLst/>
              <a:ahLst/>
              <a:cxnLst/>
              <a:rect l="0" t="0" r="0" b="0"/>
              <a:pathLst>
                <a:path w="215561" h="287714">
                  <a:moveTo>
                    <a:pt x="135674" y="0"/>
                  </a:moveTo>
                  <a:lnTo>
                    <a:pt x="91712" y="14654"/>
                  </a:lnTo>
                  <a:lnTo>
                    <a:pt x="74801" y="27570"/>
                  </a:lnTo>
                  <a:lnTo>
                    <a:pt x="23505" y="80483"/>
                  </a:lnTo>
                  <a:lnTo>
                    <a:pt x="16441" y="82901"/>
                  </a:lnTo>
                  <a:lnTo>
                    <a:pt x="9392" y="82173"/>
                  </a:lnTo>
                  <a:lnTo>
                    <a:pt x="2353" y="79349"/>
                  </a:lnTo>
                  <a:lnTo>
                    <a:pt x="0" y="75126"/>
                  </a:lnTo>
                  <a:lnTo>
                    <a:pt x="771" y="69971"/>
                  </a:lnTo>
                  <a:lnTo>
                    <a:pt x="3625" y="64195"/>
                  </a:lnTo>
                  <a:lnTo>
                    <a:pt x="16154" y="54657"/>
                  </a:lnTo>
                  <a:lnTo>
                    <a:pt x="64043" y="29294"/>
                  </a:lnTo>
                  <a:lnTo>
                    <a:pt x="101062" y="24667"/>
                  </a:lnTo>
                  <a:lnTo>
                    <a:pt x="123801" y="27731"/>
                  </a:lnTo>
                  <a:lnTo>
                    <a:pt x="142485" y="36111"/>
                  </a:lnTo>
                  <a:lnTo>
                    <a:pt x="150743" y="41621"/>
                  </a:lnTo>
                  <a:lnTo>
                    <a:pt x="155079" y="49974"/>
                  </a:lnTo>
                  <a:lnTo>
                    <a:pt x="156777" y="71733"/>
                  </a:lnTo>
                  <a:lnTo>
                    <a:pt x="150512" y="90763"/>
                  </a:lnTo>
                  <a:lnTo>
                    <a:pt x="127427" y="122043"/>
                  </a:lnTo>
                  <a:lnTo>
                    <a:pt x="101645" y="138066"/>
                  </a:lnTo>
                  <a:lnTo>
                    <a:pt x="71779" y="150223"/>
                  </a:lnTo>
                  <a:lnTo>
                    <a:pt x="67341" y="150451"/>
                  </a:lnTo>
                  <a:lnTo>
                    <a:pt x="66722" y="148264"/>
                  </a:lnTo>
                  <a:lnTo>
                    <a:pt x="68649" y="144466"/>
                  </a:lnTo>
                  <a:lnTo>
                    <a:pt x="83269" y="140246"/>
                  </a:lnTo>
                  <a:lnTo>
                    <a:pt x="104194" y="139540"/>
                  </a:lnTo>
                  <a:lnTo>
                    <a:pt x="135705" y="146890"/>
                  </a:lnTo>
                  <a:lnTo>
                    <a:pt x="174675" y="169742"/>
                  </a:lnTo>
                  <a:lnTo>
                    <a:pt x="205249" y="196786"/>
                  </a:lnTo>
                  <a:lnTo>
                    <a:pt x="213390" y="216922"/>
                  </a:lnTo>
                  <a:lnTo>
                    <a:pt x="215560" y="228842"/>
                  </a:lnTo>
                  <a:lnTo>
                    <a:pt x="213498" y="237959"/>
                  </a:lnTo>
                  <a:lnTo>
                    <a:pt x="208614" y="245207"/>
                  </a:lnTo>
                  <a:lnTo>
                    <a:pt x="164073" y="281417"/>
                  </a:lnTo>
                  <a:lnTo>
                    <a:pt x="154607" y="285877"/>
                  </a:lnTo>
                  <a:lnTo>
                    <a:pt x="134730" y="287713"/>
                  </a:lnTo>
                  <a:lnTo>
                    <a:pt x="73445" y="284571"/>
                  </a:lnTo>
                  <a:lnTo>
                    <a:pt x="6197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1886" y="118314"/>
              <a:ext cx="354788" cy="937037"/>
            </a:xfrm>
            <a:custGeom>
              <a:avLst/>
              <a:gdLst/>
              <a:ahLst/>
              <a:cxnLst/>
              <a:rect l="0" t="0" r="0" b="0"/>
              <a:pathLst>
                <a:path w="354788" h="937037">
                  <a:moveTo>
                    <a:pt x="0" y="0"/>
                  </a:moveTo>
                  <a:lnTo>
                    <a:pt x="43963" y="20243"/>
                  </a:lnTo>
                  <a:lnTo>
                    <a:pt x="99858" y="59898"/>
                  </a:lnTo>
                  <a:lnTo>
                    <a:pt x="160349" y="118361"/>
                  </a:lnTo>
                  <a:lnTo>
                    <a:pt x="217547" y="175437"/>
                  </a:lnTo>
                  <a:lnTo>
                    <a:pt x="257892" y="230351"/>
                  </a:lnTo>
                  <a:lnTo>
                    <a:pt x="287295" y="291337"/>
                  </a:lnTo>
                  <a:lnTo>
                    <a:pt x="313899" y="352573"/>
                  </a:lnTo>
                  <a:lnTo>
                    <a:pt x="332323" y="415828"/>
                  </a:lnTo>
                  <a:lnTo>
                    <a:pt x="343611" y="466099"/>
                  </a:lnTo>
                  <a:lnTo>
                    <a:pt x="354787" y="525600"/>
                  </a:lnTo>
                  <a:lnTo>
                    <a:pt x="353907" y="568294"/>
                  </a:lnTo>
                  <a:lnTo>
                    <a:pt x="343128" y="630231"/>
                  </a:lnTo>
                  <a:lnTo>
                    <a:pt x="329735" y="683150"/>
                  </a:lnTo>
                  <a:lnTo>
                    <a:pt x="312325" y="745747"/>
                  </a:lnTo>
                  <a:lnTo>
                    <a:pt x="283342" y="799931"/>
                  </a:lnTo>
                  <a:lnTo>
                    <a:pt x="250408" y="860196"/>
                  </a:lnTo>
                  <a:lnTo>
                    <a:pt x="192574" y="923306"/>
                  </a:lnTo>
                  <a:lnTo>
                    <a:pt x="178985" y="9370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0300" y="128842"/>
              <a:ext cx="273494" cy="958094"/>
            </a:xfrm>
            <a:custGeom>
              <a:avLst/>
              <a:gdLst/>
              <a:ahLst/>
              <a:cxnLst/>
              <a:rect l="0" t="0" r="0" b="0"/>
              <a:pathLst>
                <a:path w="273494" h="958094">
                  <a:moveTo>
                    <a:pt x="210322" y="0"/>
                  </a:moveTo>
                  <a:lnTo>
                    <a:pt x="150729" y="49498"/>
                  </a:lnTo>
                  <a:lnTo>
                    <a:pt x="101531" y="105523"/>
                  </a:lnTo>
                  <a:lnTo>
                    <a:pt x="76572" y="139344"/>
                  </a:lnTo>
                  <a:lnTo>
                    <a:pt x="49079" y="197074"/>
                  </a:lnTo>
                  <a:lnTo>
                    <a:pt x="22726" y="257882"/>
                  </a:lnTo>
                  <a:lnTo>
                    <a:pt x="8379" y="293219"/>
                  </a:lnTo>
                  <a:lnTo>
                    <a:pt x="6706" y="315153"/>
                  </a:lnTo>
                  <a:lnTo>
                    <a:pt x="6102" y="350352"/>
                  </a:lnTo>
                  <a:lnTo>
                    <a:pt x="1006" y="404168"/>
                  </a:lnTo>
                  <a:lnTo>
                    <a:pt x="0" y="459858"/>
                  </a:lnTo>
                  <a:lnTo>
                    <a:pt x="2920" y="512799"/>
                  </a:lnTo>
                  <a:lnTo>
                    <a:pt x="14416" y="562988"/>
                  </a:lnTo>
                  <a:lnTo>
                    <a:pt x="27951" y="617962"/>
                  </a:lnTo>
                  <a:lnTo>
                    <a:pt x="45010" y="670762"/>
                  </a:lnTo>
                  <a:lnTo>
                    <a:pt x="70139" y="726063"/>
                  </a:lnTo>
                  <a:lnTo>
                    <a:pt x="102015" y="779056"/>
                  </a:lnTo>
                  <a:lnTo>
                    <a:pt x="143684" y="842275"/>
                  </a:lnTo>
                  <a:lnTo>
                    <a:pt x="201182" y="905256"/>
                  </a:lnTo>
                  <a:lnTo>
                    <a:pt x="264215" y="951637"/>
                  </a:lnTo>
                  <a:lnTo>
                    <a:pt x="273493" y="9580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3426836" y="110425"/>
            <a:ext cx="308347" cy="305965"/>
          </a:xfrm>
          <a:custGeom>
            <a:avLst/>
            <a:gdLst/>
            <a:ahLst/>
            <a:cxnLst/>
            <a:rect l="0" t="0" r="0" b="0"/>
            <a:pathLst>
              <a:path w="308347" h="305965">
                <a:moveTo>
                  <a:pt x="13547" y="39474"/>
                </a:moveTo>
                <a:lnTo>
                  <a:pt x="2369" y="50652"/>
                </a:lnTo>
                <a:lnTo>
                  <a:pt x="246" y="50436"/>
                </a:lnTo>
                <a:lnTo>
                  <a:pt x="0" y="46782"/>
                </a:lnTo>
                <a:lnTo>
                  <a:pt x="1007" y="40836"/>
                </a:lnTo>
                <a:lnTo>
                  <a:pt x="13601" y="21290"/>
                </a:lnTo>
                <a:lnTo>
                  <a:pt x="37740" y="6270"/>
                </a:lnTo>
                <a:lnTo>
                  <a:pt x="72708" y="0"/>
                </a:lnTo>
                <a:lnTo>
                  <a:pt x="112705" y="3732"/>
                </a:lnTo>
                <a:lnTo>
                  <a:pt x="134047" y="12280"/>
                </a:lnTo>
                <a:lnTo>
                  <a:pt x="166812" y="36832"/>
                </a:lnTo>
                <a:lnTo>
                  <a:pt x="200913" y="92809"/>
                </a:lnTo>
                <a:lnTo>
                  <a:pt x="209833" y="129496"/>
                </a:lnTo>
                <a:lnTo>
                  <a:pt x="211677" y="182645"/>
                </a:lnTo>
                <a:lnTo>
                  <a:pt x="198837" y="238959"/>
                </a:lnTo>
                <a:lnTo>
                  <a:pt x="183222" y="265347"/>
                </a:lnTo>
                <a:lnTo>
                  <a:pt x="163777" y="287983"/>
                </a:lnTo>
                <a:lnTo>
                  <a:pt x="137609" y="303919"/>
                </a:lnTo>
                <a:lnTo>
                  <a:pt x="117819" y="305964"/>
                </a:lnTo>
                <a:lnTo>
                  <a:pt x="76518" y="297745"/>
                </a:lnTo>
                <a:lnTo>
                  <a:pt x="50663" y="282635"/>
                </a:lnTo>
                <a:lnTo>
                  <a:pt x="38622" y="266869"/>
                </a:lnTo>
                <a:lnTo>
                  <a:pt x="21360" y="228151"/>
                </a:lnTo>
                <a:lnTo>
                  <a:pt x="21096" y="217901"/>
                </a:lnTo>
                <a:lnTo>
                  <a:pt x="27041" y="197154"/>
                </a:lnTo>
                <a:lnTo>
                  <a:pt x="40601" y="182474"/>
                </a:lnTo>
                <a:lnTo>
                  <a:pt x="49131" y="176921"/>
                </a:lnTo>
                <a:lnTo>
                  <a:pt x="71086" y="173871"/>
                </a:lnTo>
                <a:lnTo>
                  <a:pt x="117720" y="181445"/>
                </a:lnTo>
                <a:lnTo>
                  <a:pt x="159557" y="202612"/>
                </a:lnTo>
                <a:lnTo>
                  <a:pt x="221635" y="241810"/>
                </a:lnTo>
                <a:lnTo>
                  <a:pt x="229482" y="248064"/>
                </a:lnTo>
                <a:lnTo>
                  <a:pt x="250678" y="255013"/>
                </a:lnTo>
                <a:lnTo>
                  <a:pt x="308346" y="26057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040235" y="1862425"/>
            <a:ext cx="305327" cy="147207"/>
            <a:chOff x="3040235" y="1862425"/>
            <a:chExt cx="305327" cy="147207"/>
          </a:xfrm>
        </p:grpSpPr>
        <p:sp>
          <p:nvSpPr>
            <p:cNvPr id="10" name="Freeform 9"/>
            <p:cNvSpPr/>
            <p:nvPr/>
          </p:nvSpPr>
          <p:spPr>
            <a:xfrm>
              <a:off x="3040235" y="1862425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5124" y="9065"/>
                  </a:lnTo>
                  <a:lnTo>
                    <a:pt x="159780" y="10239"/>
                  </a:lnTo>
                  <a:lnTo>
                    <a:pt x="96855" y="10471"/>
                  </a:lnTo>
                  <a:lnTo>
                    <a:pt x="33430" y="105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2877" y="1999295"/>
              <a:ext cx="252685" cy="10337"/>
            </a:xfrm>
            <a:custGeom>
              <a:avLst/>
              <a:gdLst/>
              <a:ahLst/>
              <a:cxnLst/>
              <a:rect l="0" t="0" r="0" b="0"/>
              <a:pathLst>
                <a:path w="252685" h="10337">
                  <a:moveTo>
                    <a:pt x="252684" y="0"/>
                  </a:moveTo>
                  <a:lnTo>
                    <a:pt x="209993" y="3120"/>
                  </a:lnTo>
                  <a:lnTo>
                    <a:pt x="148276" y="9553"/>
                  </a:lnTo>
                  <a:lnTo>
                    <a:pt x="86135" y="10336"/>
                  </a:lnTo>
                  <a:lnTo>
                    <a:pt x="28453" y="49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49362" y="1508764"/>
            <a:ext cx="2338894" cy="784092"/>
            <a:chOff x="3849362" y="1508764"/>
            <a:chExt cx="2338894" cy="784092"/>
          </a:xfrm>
        </p:grpSpPr>
        <p:sp>
          <p:nvSpPr>
            <p:cNvPr id="13" name="Freeform 12"/>
            <p:cNvSpPr/>
            <p:nvPr/>
          </p:nvSpPr>
          <p:spPr>
            <a:xfrm>
              <a:off x="3849362" y="1610212"/>
              <a:ext cx="451409" cy="682644"/>
            </a:xfrm>
            <a:custGeom>
              <a:avLst/>
              <a:gdLst/>
              <a:ahLst/>
              <a:cxnLst/>
              <a:rect l="0" t="0" r="0" b="0"/>
              <a:pathLst>
                <a:path w="451409" h="682644">
                  <a:moveTo>
                    <a:pt x="391122" y="10058"/>
                  </a:moveTo>
                  <a:lnTo>
                    <a:pt x="363566" y="17293"/>
                  </a:lnTo>
                  <a:lnTo>
                    <a:pt x="307343" y="19936"/>
                  </a:lnTo>
                  <a:lnTo>
                    <a:pt x="245241" y="20458"/>
                  </a:lnTo>
                  <a:lnTo>
                    <a:pt x="194000" y="14959"/>
                  </a:lnTo>
                  <a:lnTo>
                    <a:pt x="133858" y="9856"/>
                  </a:lnTo>
                  <a:lnTo>
                    <a:pt x="70461" y="1120"/>
                  </a:lnTo>
                  <a:lnTo>
                    <a:pt x="29259" y="0"/>
                  </a:lnTo>
                  <a:lnTo>
                    <a:pt x="18859" y="5692"/>
                  </a:lnTo>
                  <a:lnTo>
                    <a:pt x="4183" y="27615"/>
                  </a:lnTo>
                  <a:lnTo>
                    <a:pt x="0" y="56855"/>
                  </a:lnTo>
                  <a:lnTo>
                    <a:pt x="1258" y="117698"/>
                  </a:lnTo>
                  <a:lnTo>
                    <a:pt x="2676" y="173606"/>
                  </a:lnTo>
                  <a:lnTo>
                    <a:pt x="9888" y="225897"/>
                  </a:lnTo>
                  <a:lnTo>
                    <a:pt x="11660" y="286269"/>
                  </a:lnTo>
                  <a:lnTo>
                    <a:pt x="13179" y="335066"/>
                  </a:lnTo>
                  <a:lnTo>
                    <a:pt x="15158" y="335524"/>
                  </a:lnTo>
                  <a:lnTo>
                    <a:pt x="47994" y="295517"/>
                  </a:lnTo>
                  <a:lnTo>
                    <a:pt x="76544" y="276742"/>
                  </a:lnTo>
                  <a:lnTo>
                    <a:pt x="138550" y="252518"/>
                  </a:lnTo>
                  <a:lnTo>
                    <a:pt x="176296" y="244894"/>
                  </a:lnTo>
                  <a:lnTo>
                    <a:pt x="235863" y="247908"/>
                  </a:lnTo>
                  <a:lnTo>
                    <a:pt x="291520" y="259768"/>
                  </a:lnTo>
                  <a:lnTo>
                    <a:pt x="337522" y="276496"/>
                  </a:lnTo>
                  <a:lnTo>
                    <a:pt x="357941" y="289911"/>
                  </a:lnTo>
                  <a:lnTo>
                    <a:pt x="397469" y="337246"/>
                  </a:lnTo>
                  <a:lnTo>
                    <a:pt x="431130" y="399683"/>
                  </a:lnTo>
                  <a:lnTo>
                    <a:pt x="445610" y="436808"/>
                  </a:lnTo>
                  <a:lnTo>
                    <a:pt x="451408" y="498510"/>
                  </a:lnTo>
                  <a:lnTo>
                    <a:pt x="442501" y="553851"/>
                  </a:lnTo>
                  <a:lnTo>
                    <a:pt x="423888" y="604514"/>
                  </a:lnTo>
                  <a:lnTo>
                    <a:pt x="404470" y="634499"/>
                  </a:lnTo>
                  <a:lnTo>
                    <a:pt x="378309" y="658201"/>
                  </a:lnTo>
                  <a:lnTo>
                    <a:pt x="355402" y="666619"/>
                  </a:lnTo>
                  <a:lnTo>
                    <a:pt x="302567" y="677612"/>
                  </a:lnTo>
                  <a:lnTo>
                    <a:pt x="247071" y="682643"/>
                  </a:lnTo>
                  <a:lnTo>
                    <a:pt x="191048" y="680517"/>
                  </a:lnTo>
                  <a:lnTo>
                    <a:pt x="134922" y="663590"/>
                  </a:lnTo>
                  <a:lnTo>
                    <a:pt x="79310" y="633997"/>
                  </a:lnTo>
                  <a:lnTo>
                    <a:pt x="54210" y="620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08940" y="1508764"/>
              <a:ext cx="263213" cy="266544"/>
            </a:xfrm>
            <a:custGeom>
              <a:avLst/>
              <a:gdLst/>
              <a:ahLst/>
              <a:cxnLst/>
              <a:rect l="0" t="0" r="0" b="0"/>
              <a:pathLst>
                <a:path w="263213" h="266544">
                  <a:moveTo>
                    <a:pt x="0" y="79920"/>
                  </a:moveTo>
                  <a:lnTo>
                    <a:pt x="9575" y="48638"/>
                  </a:lnTo>
                  <a:lnTo>
                    <a:pt x="39403" y="10232"/>
                  </a:lnTo>
                  <a:lnTo>
                    <a:pt x="59236" y="2154"/>
                  </a:lnTo>
                  <a:lnTo>
                    <a:pt x="71076" y="0"/>
                  </a:lnTo>
                  <a:lnTo>
                    <a:pt x="93590" y="3846"/>
                  </a:lnTo>
                  <a:lnTo>
                    <a:pt x="122877" y="19165"/>
                  </a:lnTo>
                  <a:lnTo>
                    <a:pt x="146372" y="41641"/>
                  </a:lnTo>
                  <a:lnTo>
                    <a:pt x="186303" y="101314"/>
                  </a:lnTo>
                  <a:lnTo>
                    <a:pt x="190882" y="111730"/>
                  </a:lnTo>
                  <a:lnTo>
                    <a:pt x="192851" y="135782"/>
                  </a:lnTo>
                  <a:lnTo>
                    <a:pt x="184583" y="183761"/>
                  </a:lnTo>
                  <a:lnTo>
                    <a:pt x="163279" y="225864"/>
                  </a:lnTo>
                  <a:lnTo>
                    <a:pt x="150167" y="242660"/>
                  </a:lnTo>
                  <a:lnTo>
                    <a:pt x="130301" y="254804"/>
                  </a:lnTo>
                  <a:lnTo>
                    <a:pt x="105875" y="262931"/>
                  </a:lnTo>
                  <a:lnTo>
                    <a:pt x="79421" y="266543"/>
                  </a:lnTo>
                  <a:lnTo>
                    <a:pt x="55185" y="261910"/>
                  </a:lnTo>
                  <a:lnTo>
                    <a:pt x="43809" y="257398"/>
                  </a:lnTo>
                  <a:lnTo>
                    <a:pt x="28049" y="243027"/>
                  </a:lnTo>
                  <a:lnTo>
                    <a:pt x="22209" y="234282"/>
                  </a:lnTo>
                  <a:lnTo>
                    <a:pt x="18839" y="215206"/>
                  </a:lnTo>
                  <a:lnTo>
                    <a:pt x="19578" y="205205"/>
                  </a:lnTo>
                  <a:lnTo>
                    <a:pt x="29758" y="187855"/>
                  </a:lnTo>
                  <a:lnTo>
                    <a:pt x="37386" y="179953"/>
                  </a:lnTo>
                  <a:lnTo>
                    <a:pt x="58340" y="171172"/>
                  </a:lnTo>
                  <a:lnTo>
                    <a:pt x="82081" y="168440"/>
                  </a:lnTo>
                  <a:lnTo>
                    <a:pt x="136587" y="179213"/>
                  </a:lnTo>
                  <a:lnTo>
                    <a:pt x="197809" y="195869"/>
                  </a:lnTo>
                  <a:lnTo>
                    <a:pt x="230965" y="203183"/>
                  </a:lnTo>
                  <a:lnTo>
                    <a:pt x="263212" y="206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38574" y="1891060"/>
              <a:ext cx="135580" cy="113691"/>
            </a:xfrm>
            <a:custGeom>
              <a:avLst/>
              <a:gdLst/>
              <a:ahLst/>
              <a:cxnLst/>
              <a:rect l="0" t="0" r="0" b="0"/>
              <a:pathLst>
                <a:path w="135580" h="113691">
                  <a:moveTo>
                    <a:pt x="75733" y="24007"/>
                  </a:moveTo>
                  <a:lnTo>
                    <a:pt x="58966" y="18418"/>
                  </a:lnTo>
                  <a:lnTo>
                    <a:pt x="26182" y="20532"/>
                  </a:lnTo>
                  <a:lnTo>
                    <a:pt x="16962" y="25200"/>
                  </a:lnTo>
                  <a:lnTo>
                    <a:pt x="3600" y="39745"/>
                  </a:lnTo>
                  <a:lnTo>
                    <a:pt x="0" y="61028"/>
                  </a:lnTo>
                  <a:lnTo>
                    <a:pt x="3470" y="83745"/>
                  </a:lnTo>
                  <a:lnTo>
                    <a:pt x="12811" y="101640"/>
                  </a:lnTo>
                  <a:lnTo>
                    <a:pt x="20917" y="107348"/>
                  </a:lnTo>
                  <a:lnTo>
                    <a:pt x="42402" y="113690"/>
                  </a:lnTo>
                  <a:lnTo>
                    <a:pt x="75216" y="111671"/>
                  </a:lnTo>
                  <a:lnTo>
                    <a:pt x="107165" y="103664"/>
                  </a:lnTo>
                  <a:lnTo>
                    <a:pt x="115405" y="98169"/>
                  </a:lnTo>
                  <a:lnTo>
                    <a:pt x="127681" y="82704"/>
                  </a:lnTo>
                  <a:lnTo>
                    <a:pt x="135579" y="48678"/>
                  </a:lnTo>
                  <a:lnTo>
                    <a:pt x="133178" y="38115"/>
                  </a:lnTo>
                  <a:lnTo>
                    <a:pt x="121151" y="20139"/>
                  </a:lnTo>
                  <a:lnTo>
                    <a:pt x="94650" y="2454"/>
                  </a:lnTo>
                  <a:lnTo>
                    <a:pt x="74782" y="0"/>
                  </a:lnTo>
                  <a:lnTo>
                    <a:pt x="55424" y="3979"/>
                  </a:lnTo>
                  <a:lnTo>
                    <a:pt x="23932" y="25597"/>
                  </a:lnTo>
                  <a:lnTo>
                    <a:pt x="16633" y="32086"/>
                  </a:lnTo>
                  <a:lnTo>
                    <a:pt x="8522" y="51775"/>
                  </a:lnTo>
                  <a:lnTo>
                    <a:pt x="6360" y="63576"/>
                  </a:lnTo>
                  <a:lnTo>
                    <a:pt x="10195" y="82928"/>
                  </a:lnTo>
                  <a:lnTo>
                    <a:pt x="14494" y="91363"/>
                  </a:lnTo>
                  <a:lnTo>
                    <a:pt x="28629" y="103856"/>
                  </a:lnTo>
                  <a:lnTo>
                    <a:pt x="37311" y="108826"/>
                  </a:lnTo>
                  <a:lnTo>
                    <a:pt x="56317" y="111227"/>
                  </a:lnTo>
                  <a:lnTo>
                    <a:pt x="75293" y="107225"/>
                  </a:lnTo>
                  <a:lnTo>
                    <a:pt x="91525" y="97648"/>
                  </a:lnTo>
                  <a:lnTo>
                    <a:pt x="95620" y="90649"/>
                  </a:lnTo>
                  <a:lnTo>
                    <a:pt x="97050" y="73513"/>
                  </a:lnTo>
                  <a:lnTo>
                    <a:pt x="93454" y="66370"/>
                  </a:lnTo>
                  <a:lnTo>
                    <a:pt x="80100" y="55313"/>
                  </a:lnTo>
                  <a:lnTo>
                    <a:pt x="47261" y="48101"/>
                  </a:lnTo>
                  <a:lnTo>
                    <a:pt x="27594" y="52653"/>
                  </a:lnTo>
                  <a:lnTo>
                    <a:pt x="19074" y="57143"/>
                  </a:lnTo>
                  <a:lnTo>
                    <a:pt x="15734" y="62475"/>
                  </a:lnTo>
                  <a:lnTo>
                    <a:pt x="15847" y="68370"/>
                  </a:lnTo>
                  <a:lnTo>
                    <a:pt x="18261" y="74639"/>
                  </a:lnTo>
                  <a:lnTo>
                    <a:pt x="24551" y="78819"/>
                  </a:lnTo>
                  <a:lnTo>
                    <a:pt x="44017" y="83463"/>
                  </a:lnTo>
                  <a:lnTo>
                    <a:pt x="49910" y="81192"/>
                  </a:lnTo>
                  <a:lnTo>
                    <a:pt x="52668" y="76169"/>
                  </a:lnTo>
                  <a:lnTo>
                    <a:pt x="53338" y="69310"/>
                  </a:lnTo>
                  <a:lnTo>
                    <a:pt x="50274" y="65907"/>
                  </a:lnTo>
                  <a:lnTo>
                    <a:pt x="44723" y="64809"/>
                  </a:lnTo>
                  <a:lnTo>
                    <a:pt x="37512" y="65246"/>
                  </a:lnTo>
                  <a:lnTo>
                    <a:pt x="35045" y="67878"/>
                  </a:lnTo>
                  <a:lnTo>
                    <a:pt x="35740" y="71972"/>
                  </a:lnTo>
                  <a:lnTo>
                    <a:pt x="38542" y="77041"/>
                  </a:lnTo>
                  <a:lnTo>
                    <a:pt x="43921" y="79250"/>
                  </a:lnTo>
                  <a:lnTo>
                    <a:pt x="59254" y="78585"/>
                  </a:lnTo>
                  <a:lnTo>
                    <a:pt x="63577" y="74431"/>
                  </a:lnTo>
                  <a:lnTo>
                    <a:pt x="65290" y="68152"/>
                  </a:lnTo>
                  <a:lnTo>
                    <a:pt x="65261" y="60456"/>
                  </a:lnTo>
                  <a:lnTo>
                    <a:pt x="60563" y="55325"/>
                  </a:lnTo>
                  <a:lnTo>
                    <a:pt x="23091" y="450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63926" y="1913364"/>
              <a:ext cx="355792" cy="338616"/>
            </a:xfrm>
            <a:custGeom>
              <a:avLst/>
              <a:gdLst/>
              <a:ahLst/>
              <a:cxnLst/>
              <a:rect l="0" t="0" r="0" b="0"/>
              <a:pathLst>
                <a:path w="355792" h="338616">
                  <a:moveTo>
                    <a:pt x="29407" y="338615"/>
                  </a:moveTo>
                  <a:lnTo>
                    <a:pt x="12619" y="283571"/>
                  </a:lnTo>
                  <a:lnTo>
                    <a:pt x="9193" y="232162"/>
                  </a:lnTo>
                  <a:lnTo>
                    <a:pt x="1226" y="170222"/>
                  </a:lnTo>
                  <a:lnTo>
                    <a:pt x="0" y="131703"/>
                  </a:lnTo>
                  <a:lnTo>
                    <a:pt x="12609" y="75885"/>
                  </a:lnTo>
                  <a:lnTo>
                    <a:pt x="27216" y="34554"/>
                  </a:lnTo>
                  <a:lnTo>
                    <a:pt x="38572" y="17863"/>
                  </a:lnTo>
                  <a:lnTo>
                    <a:pt x="54538" y="5766"/>
                  </a:lnTo>
                  <a:lnTo>
                    <a:pt x="63708" y="902"/>
                  </a:lnTo>
                  <a:lnTo>
                    <a:pt x="73332" y="0"/>
                  </a:lnTo>
                  <a:lnTo>
                    <a:pt x="93383" y="5235"/>
                  </a:lnTo>
                  <a:lnTo>
                    <a:pt x="118813" y="21337"/>
                  </a:lnTo>
                  <a:lnTo>
                    <a:pt x="148366" y="57314"/>
                  </a:lnTo>
                  <a:lnTo>
                    <a:pt x="178188" y="116290"/>
                  </a:lnTo>
                  <a:lnTo>
                    <a:pt x="202339" y="167794"/>
                  </a:lnTo>
                  <a:lnTo>
                    <a:pt x="232760" y="219908"/>
                  </a:lnTo>
                  <a:lnTo>
                    <a:pt x="272217" y="258755"/>
                  </a:lnTo>
                  <a:lnTo>
                    <a:pt x="296030" y="268027"/>
                  </a:lnTo>
                  <a:lnTo>
                    <a:pt x="355791" y="275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09147" y="1883482"/>
              <a:ext cx="84229" cy="357970"/>
            </a:xfrm>
            <a:custGeom>
              <a:avLst/>
              <a:gdLst/>
              <a:ahLst/>
              <a:cxnLst/>
              <a:rect l="0" t="0" r="0" b="0"/>
              <a:pathLst>
                <a:path w="84229" h="357970">
                  <a:moveTo>
                    <a:pt x="84228" y="0"/>
                  </a:moveTo>
                  <a:lnTo>
                    <a:pt x="66269" y="56215"/>
                  </a:lnTo>
                  <a:lnTo>
                    <a:pt x="52561" y="114786"/>
                  </a:lnTo>
                  <a:lnTo>
                    <a:pt x="44177" y="177352"/>
                  </a:lnTo>
                  <a:lnTo>
                    <a:pt x="34116" y="230394"/>
                  </a:lnTo>
                  <a:lnTo>
                    <a:pt x="20864" y="284719"/>
                  </a:lnTo>
                  <a:lnTo>
                    <a:pt x="3102" y="3477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50772" y="1563438"/>
              <a:ext cx="214191" cy="204232"/>
            </a:xfrm>
            <a:custGeom>
              <a:avLst/>
              <a:gdLst/>
              <a:ahLst/>
              <a:cxnLst/>
              <a:rect l="0" t="0" r="0" b="0"/>
              <a:pathLst>
                <a:path w="214191" h="204232">
                  <a:moveTo>
                    <a:pt x="74188" y="4189"/>
                  </a:moveTo>
                  <a:lnTo>
                    <a:pt x="13316" y="46851"/>
                  </a:lnTo>
                  <a:lnTo>
                    <a:pt x="5530" y="53687"/>
                  </a:lnTo>
                  <a:lnTo>
                    <a:pt x="1511" y="53565"/>
                  </a:lnTo>
                  <a:lnTo>
                    <a:pt x="0" y="48805"/>
                  </a:lnTo>
                  <a:lnTo>
                    <a:pt x="163" y="40952"/>
                  </a:lnTo>
                  <a:lnTo>
                    <a:pt x="3781" y="34547"/>
                  </a:lnTo>
                  <a:lnTo>
                    <a:pt x="17160" y="24310"/>
                  </a:lnTo>
                  <a:lnTo>
                    <a:pt x="74727" y="906"/>
                  </a:lnTo>
                  <a:lnTo>
                    <a:pt x="95485" y="0"/>
                  </a:lnTo>
                  <a:lnTo>
                    <a:pt x="142996" y="8951"/>
                  </a:lnTo>
                  <a:lnTo>
                    <a:pt x="151646" y="15552"/>
                  </a:lnTo>
                  <a:lnTo>
                    <a:pt x="161257" y="35366"/>
                  </a:lnTo>
                  <a:lnTo>
                    <a:pt x="161480" y="44861"/>
                  </a:lnTo>
                  <a:lnTo>
                    <a:pt x="155488" y="61650"/>
                  </a:lnTo>
                  <a:lnTo>
                    <a:pt x="138962" y="84256"/>
                  </a:lnTo>
                  <a:lnTo>
                    <a:pt x="111029" y="102110"/>
                  </a:lnTo>
                  <a:lnTo>
                    <a:pt x="112787" y="102225"/>
                  </a:lnTo>
                  <a:lnTo>
                    <a:pt x="150198" y="93312"/>
                  </a:lnTo>
                  <a:lnTo>
                    <a:pt x="169972" y="95662"/>
                  </a:lnTo>
                  <a:lnTo>
                    <a:pt x="187338" y="103725"/>
                  </a:lnTo>
                  <a:lnTo>
                    <a:pt x="195245" y="109151"/>
                  </a:lnTo>
                  <a:lnTo>
                    <a:pt x="207150" y="124538"/>
                  </a:lnTo>
                  <a:lnTo>
                    <a:pt x="211962" y="133555"/>
                  </a:lnTo>
                  <a:lnTo>
                    <a:pt x="214190" y="152932"/>
                  </a:lnTo>
                  <a:lnTo>
                    <a:pt x="213147" y="163013"/>
                  </a:lnTo>
                  <a:lnTo>
                    <a:pt x="208941" y="170903"/>
                  </a:lnTo>
                  <a:lnTo>
                    <a:pt x="194910" y="182789"/>
                  </a:lnTo>
                  <a:lnTo>
                    <a:pt x="159646" y="198782"/>
                  </a:lnTo>
                  <a:lnTo>
                    <a:pt x="137359" y="204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90829" y="1630798"/>
              <a:ext cx="29087" cy="32168"/>
            </a:xfrm>
            <a:custGeom>
              <a:avLst/>
              <a:gdLst/>
              <a:ahLst/>
              <a:cxnLst/>
              <a:rect l="0" t="0" r="0" b="0"/>
              <a:pathLst>
                <a:path w="29087" h="32168">
                  <a:moveTo>
                    <a:pt x="18401" y="10528"/>
                  </a:moveTo>
                  <a:lnTo>
                    <a:pt x="7222" y="21707"/>
                  </a:lnTo>
                  <a:lnTo>
                    <a:pt x="8609" y="23830"/>
                  </a:lnTo>
                  <a:lnTo>
                    <a:pt x="22627" y="23069"/>
                  </a:lnTo>
                  <a:lnTo>
                    <a:pt x="25898" y="20059"/>
                  </a:lnTo>
                  <a:lnTo>
                    <a:pt x="25739" y="15712"/>
                  </a:lnTo>
                  <a:lnTo>
                    <a:pt x="23293" y="10475"/>
                  </a:lnTo>
                  <a:lnTo>
                    <a:pt x="18153" y="8153"/>
                  </a:lnTo>
                  <a:lnTo>
                    <a:pt x="3083" y="8693"/>
                  </a:lnTo>
                  <a:lnTo>
                    <a:pt x="0" y="12814"/>
                  </a:lnTo>
                  <a:lnTo>
                    <a:pt x="284" y="19071"/>
                  </a:lnTo>
                  <a:lnTo>
                    <a:pt x="2814" y="26752"/>
                  </a:lnTo>
                  <a:lnTo>
                    <a:pt x="8010" y="30703"/>
                  </a:lnTo>
                  <a:lnTo>
                    <a:pt x="14982" y="32167"/>
                  </a:lnTo>
                  <a:lnTo>
                    <a:pt x="23141" y="31973"/>
                  </a:lnTo>
                  <a:lnTo>
                    <a:pt x="27410" y="28335"/>
                  </a:lnTo>
                  <a:lnTo>
                    <a:pt x="29086" y="22399"/>
                  </a:lnTo>
                  <a:lnTo>
                    <a:pt x="29034" y="14933"/>
                  </a:lnTo>
                  <a:lnTo>
                    <a:pt x="27829" y="9955"/>
                  </a:lnTo>
                  <a:lnTo>
                    <a:pt x="25856" y="6637"/>
                  </a:lnTo>
                  <a:lnTo>
                    <a:pt x="184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19454" y="1549334"/>
              <a:ext cx="268802" cy="231935"/>
            </a:xfrm>
            <a:custGeom>
              <a:avLst/>
              <a:gdLst/>
              <a:ahLst/>
              <a:cxnLst/>
              <a:rect l="0" t="0" r="0" b="0"/>
              <a:pathLst>
                <a:path w="268802" h="231935">
                  <a:moveTo>
                    <a:pt x="5589" y="39350"/>
                  </a:moveTo>
                  <a:lnTo>
                    <a:pt x="0" y="22582"/>
                  </a:lnTo>
                  <a:lnTo>
                    <a:pt x="1863" y="16473"/>
                  </a:lnTo>
                  <a:lnTo>
                    <a:pt x="6614" y="11231"/>
                  </a:lnTo>
                  <a:lnTo>
                    <a:pt x="13292" y="6566"/>
                  </a:lnTo>
                  <a:lnTo>
                    <a:pt x="45046" y="0"/>
                  </a:lnTo>
                  <a:lnTo>
                    <a:pt x="67579" y="4704"/>
                  </a:lnTo>
                  <a:lnTo>
                    <a:pt x="120077" y="33314"/>
                  </a:lnTo>
                  <a:lnTo>
                    <a:pt x="136801" y="46806"/>
                  </a:lnTo>
                  <a:lnTo>
                    <a:pt x="145794" y="66840"/>
                  </a:lnTo>
                  <a:lnTo>
                    <a:pt x="151567" y="117830"/>
                  </a:lnTo>
                  <a:lnTo>
                    <a:pt x="146978" y="153460"/>
                  </a:lnTo>
                  <a:lnTo>
                    <a:pt x="132620" y="186244"/>
                  </a:lnTo>
                  <a:lnTo>
                    <a:pt x="113548" y="212596"/>
                  </a:lnTo>
                  <a:lnTo>
                    <a:pt x="87490" y="229632"/>
                  </a:lnTo>
                  <a:lnTo>
                    <a:pt x="64606" y="231934"/>
                  </a:lnTo>
                  <a:lnTo>
                    <a:pt x="51952" y="230911"/>
                  </a:lnTo>
                  <a:lnTo>
                    <a:pt x="42347" y="226719"/>
                  </a:lnTo>
                  <a:lnTo>
                    <a:pt x="28555" y="212702"/>
                  </a:lnTo>
                  <a:lnTo>
                    <a:pt x="21645" y="191655"/>
                  </a:lnTo>
                  <a:lnTo>
                    <a:pt x="19803" y="179491"/>
                  </a:lnTo>
                  <a:lnTo>
                    <a:pt x="23994" y="159737"/>
                  </a:lnTo>
                  <a:lnTo>
                    <a:pt x="28387" y="151193"/>
                  </a:lnTo>
                  <a:lnTo>
                    <a:pt x="42628" y="138581"/>
                  </a:lnTo>
                  <a:lnTo>
                    <a:pt x="51339" y="133580"/>
                  </a:lnTo>
                  <a:lnTo>
                    <a:pt x="60655" y="132586"/>
                  </a:lnTo>
                  <a:lnTo>
                    <a:pt x="111194" y="148175"/>
                  </a:lnTo>
                  <a:lnTo>
                    <a:pt x="174073" y="178269"/>
                  </a:lnTo>
                  <a:lnTo>
                    <a:pt x="235024" y="197085"/>
                  </a:lnTo>
                  <a:lnTo>
                    <a:pt x="268801" y="207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74490" y="3495329"/>
            <a:ext cx="294799" cy="221100"/>
            <a:chOff x="3574490" y="3495329"/>
            <a:chExt cx="294799" cy="221100"/>
          </a:xfrm>
        </p:grpSpPr>
        <p:sp>
          <p:nvSpPr>
            <p:cNvPr id="22" name="Freeform 21"/>
            <p:cNvSpPr/>
            <p:nvPr/>
          </p:nvSpPr>
          <p:spPr>
            <a:xfrm>
              <a:off x="3574490" y="3495329"/>
              <a:ext cx="263214" cy="10529"/>
            </a:xfrm>
            <a:custGeom>
              <a:avLst/>
              <a:gdLst/>
              <a:ahLst/>
              <a:cxnLst/>
              <a:rect l="0" t="0" r="0" b="0"/>
              <a:pathLst>
                <a:path w="263214" h="10529">
                  <a:moveTo>
                    <a:pt x="263213" y="0"/>
                  </a:moveTo>
                  <a:lnTo>
                    <a:pt x="225735" y="8333"/>
                  </a:lnTo>
                  <a:lnTo>
                    <a:pt x="174311" y="10095"/>
                  </a:lnTo>
                  <a:lnTo>
                    <a:pt x="111858" y="10443"/>
                  </a:lnTo>
                  <a:lnTo>
                    <a:pt x="53248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37661" y="369537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1" y="9065"/>
                  </a:lnTo>
                  <a:lnTo>
                    <a:pt x="110431" y="11409"/>
                  </a:lnTo>
                  <a:lnTo>
                    <a:pt x="60276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281154" y="3429182"/>
            <a:ext cx="458316" cy="537071"/>
          </a:xfrm>
          <a:custGeom>
            <a:avLst/>
            <a:gdLst/>
            <a:ahLst/>
            <a:cxnLst/>
            <a:rect l="0" t="0" r="0" b="0"/>
            <a:pathLst>
              <a:path w="458316" h="537071">
                <a:moveTo>
                  <a:pt x="5589" y="108590"/>
                </a:moveTo>
                <a:lnTo>
                  <a:pt x="0" y="91823"/>
                </a:lnTo>
                <a:lnTo>
                  <a:pt x="3495" y="74232"/>
                </a:lnTo>
                <a:lnTo>
                  <a:pt x="18617" y="47717"/>
                </a:lnTo>
                <a:lnTo>
                  <a:pt x="44687" y="17797"/>
                </a:lnTo>
                <a:lnTo>
                  <a:pt x="76575" y="2010"/>
                </a:lnTo>
                <a:lnTo>
                  <a:pt x="99140" y="0"/>
                </a:lnTo>
                <a:lnTo>
                  <a:pt x="152830" y="11275"/>
                </a:lnTo>
                <a:lnTo>
                  <a:pt x="183357" y="22304"/>
                </a:lnTo>
                <a:lnTo>
                  <a:pt x="207740" y="41040"/>
                </a:lnTo>
                <a:lnTo>
                  <a:pt x="228612" y="68298"/>
                </a:lnTo>
                <a:lnTo>
                  <a:pt x="246738" y="115190"/>
                </a:lnTo>
                <a:lnTo>
                  <a:pt x="255995" y="174494"/>
                </a:lnTo>
                <a:lnTo>
                  <a:pt x="265058" y="231269"/>
                </a:lnTo>
                <a:lnTo>
                  <a:pt x="268062" y="287544"/>
                </a:lnTo>
                <a:lnTo>
                  <a:pt x="263066" y="343721"/>
                </a:lnTo>
                <a:lnTo>
                  <a:pt x="249645" y="398708"/>
                </a:lnTo>
                <a:lnTo>
                  <a:pt x="224584" y="455414"/>
                </a:lnTo>
                <a:lnTo>
                  <a:pt x="210545" y="473694"/>
                </a:lnTo>
                <a:lnTo>
                  <a:pt x="161607" y="517801"/>
                </a:lnTo>
                <a:lnTo>
                  <a:pt x="123307" y="533085"/>
                </a:lnTo>
                <a:lnTo>
                  <a:pt x="96123" y="537070"/>
                </a:lnTo>
                <a:lnTo>
                  <a:pt x="71563" y="532602"/>
                </a:lnTo>
                <a:lnTo>
                  <a:pt x="50119" y="521648"/>
                </a:lnTo>
                <a:lnTo>
                  <a:pt x="32789" y="505081"/>
                </a:lnTo>
                <a:lnTo>
                  <a:pt x="23527" y="479780"/>
                </a:lnTo>
                <a:lnTo>
                  <a:pt x="20581" y="451378"/>
                </a:lnTo>
                <a:lnTo>
                  <a:pt x="23170" y="427057"/>
                </a:lnTo>
                <a:lnTo>
                  <a:pt x="31340" y="407668"/>
                </a:lnTo>
                <a:lnTo>
                  <a:pt x="55649" y="376157"/>
                </a:lnTo>
                <a:lnTo>
                  <a:pt x="81643" y="360095"/>
                </a:lnTo>
                <a:lnTo>
                  <a:pt x="124208" y="345357"/>
                </a:lnTo>
                <a:lnTo>
                  <a:pt x="167597" y="342910"/>
                </a:lnTo>
                <a:lnTo>
                  <a:pt x="218005" y="351970"/>
                </a:lnTo>
                <a:lnTo>
                  <a:pt x="272676" y="365025"/>
                </a:lnTo>
                <a:lnTo>
                  <a:pt x="329705" y="377699"/>
                </a:lnTo>
                <a:lnTo>
                  <a:pt x="379004" y="379789"/>
                </a:lnTo>
                <a:lnTo>
                  <a:pt x="435586" y="373726"/>
                </a:lnTo>
                <a:lnTo>
                  <a:pt x="458315" y="37180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742805" y="3495786"/>
            <a:ext cx="350310" cy="461846"/>
          </a:xfrm>
          <a:custGeom>
            <a:avLst/>
            <a:gdLst/>
            <a:ahLst/>
            <a:cxnLst/>
            <a:rect l="0" t="0" r="0" b="0"/>
            <a:pathLst>
              <a:path w="350310" h="461846">
                <a:moveTo>
                  <a:pt x="228291" y="10400"/>
                </a:moveTo>
                <a:lnTo>
                  <a:pt x="169674" y="10400"/>
                </a:lnTo>
                <a:lnTo>
                  <a:pt x="109957" y="2067"/>
                </a:lnTo>
                <a:lnTo>
                  <a:pt x="55828" y="305"/>
                </a:lnTo>
                <a:lnTo>
                  <a:pt x="14063" y="0"/>
                </a:lnTo>
                <a:lnTo>
                  <a:pt x="5924" y="3467"/>
                </a:lnTo>
                <a:lnTo>
                  <a:pt x="1667" y="9287"/>
                </a:lnTo>
                <a:lnTo>
                  <a:pt x="0" y="16677"/>
                </a:lnTo>
                <a:lnTo>
                  <a:pt x="8556" y="66989"/>
                </a:lnTo>
                <a:lnTo>
                  <a:pt x="21499" y="119974"/>
                </a:lnTo>
                <a:lnTo>
                  <a:pt x="31838" y="161540"/>
                </a:lnTo>
                <a:lnTo>
                  <a:pt x="38831" y="170821"/>
                </a:lnTo>
                <a:lnTo>
                  <a:pt x="59078" y="181134"/>
                </a:lnTo>
                <a:lnTo>
                  <a:pt x="80556" y="182598"/>
                </a:lnTo>
                <a:lnTo>
                  <a:pt x="134118" y="174006"/>
                </a:lnTo>
                <a:lnTo>
                  <a:pt x="183880" y="175599"/>
                </a:lnTo>
                <a:lnTo>
                  <a:pt x="242351" y="180553"/>
                </a:lnTo>
                <a:lnTo>
                  <a:pt x="292158" y="208080"/>
                </a:lnTo>
                <a:lnTo>
                  <a:pt x="332743" y="261964"/>
                </a:lnTo>
                <a:lnTo>
                  <a:pt x="344904" y="284813"/>
                </a:lnTo>
                <a:lnTo>
                  <a:pt x="350309" y="310566"/>
                </a:lnTo>
                <a:lnTo>
                  <a:pt x="347762" y="345783"/>
                </a:lnTo>
                <a:lnTo>
                  <a:pt x="333133" y="399753"/>
                </a:lnTo>
                <a:lnTo>
                  <a:pt x="325190" y="419752"/>
                </a:lnTo>
                <a:lnTo>
                  <a:pt x="313861" y="436439"/>
                </a:lnTo>
                <a:lnTo>
                  <a:pt x="294788" y="448536"/>
                </a:lnTo>
                <a:lnTo>
                  <a:pt x="269543" y="456641"/>
                </a:lnTo>
                <a:lnTo>
                  <a:pt x="208797" y="461845"/>
                </a:lnTo>
                <a:lnTo>
                  <a:pt x="145801" y="457283"/>
                </a:lnTo>
                <a:lnTo>
                  <a:pt x="112477" y="4525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282150" y="3695830"/>
            <a:ext cx="299599" cy="263083"/>
          </a:xfrm>
          <a:custGeom>
            <a:avLst/>
            <a:gdLst/>
            <a:ahLst/>
            <a:cxnLst/>
            <a:rect l="0" t="0" r="0" b="0"/>
            <a:pathLst>
              <a:path w="299599" h="263083">
                <a:moveTo>
                  <a:pt x="25857" y="263082"/>
                </a:moveTo>
                <a:lnTo>
                  <a:pt x="7899" y="209207"/>
                </a:lnTo>
                <a:lnTo>
                  <a:pt x="0" y="178489"/>
                </a:lnTo>
                <a:lnTo>
                  <a:pt x="3937" y="120575"/>
                </a:lnTo>
                <a:lnTo>
                  <a:pt x="13035" y="60064"/>
                </a:lnTo>
                <a:lnTo>
                  <a:pt x="23878" y="24334"/>
                </a:lnTo>
                <a:lnTo>
                  <a:pt x="35116" y="6453"/>
                </a:lnTo>
                <a:lnTo>
                  <a:pt x="43728" y="1919"/>
                </a:lnTo>
                <a:lnTo>
                  <a:pt x="65776" y="0"/>
                </a:lnTo>
                <a:lnTo>
                  <a:pt x="88053" y="6167"/>
                </a:lnTo>
                <a:lnTo>
                  <a:pt x="108482" y="17876"/>
                </a:lnTo>
                <a:lnTo>
                  <a:pt x="153606" y="69614"/>
                </a:lnTo>
                <a:lnTo>
                  <a:pt x="186185" y="123307"/>
                </a:lnTo>
                <a:lnTo>
                  <a:pt x="222243" y="181793"/>
                </a:lnTo>
                <a:lnTo>
                  <a:pt x="270080" y="242283"/>
                </a:lnTo>
                <a:lnTo>
                  <a:pt x="299598" y="26308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444878" y="3737813"/>
            <a:ext cx="115814" cy="252685"/>
          </a:xfrm>
          <a:custGeom>
            <a:avLst/>
            <a:gdLst/>
            <a:ahLst/>
            <a:cxnLst/>
            <a:rect l="0" t="0" r="0" b="0"/>
            <a:pathLst>
              <a:path w="115814" h="252685">
                <a:moveTo>
                  <a:pt x="115813" y="0"/>
                </a:moveTo>
                <a:lnTo>
                  <a:pt x="87132" y="53875"/>
                </a:lnTo>
                <a:lnTo>
                  <a:pt x="55610" y="111037"/>
                </a:lnTo>
                <a:lnTo>
                  <a:pt x="36374" y="164220"/>
                </a:lnTo>
                <a:lnTo>
                  <a:pt x="17716" y="220541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626555" y="3358788"/>
            <a:ext cx="158456" cy="293333"/>
          </a:xfrm>
          <a:custGeom>
            <a:avLst/>
            <a:gdLst/>
            <a:ahLst/>
            <a:cxnLst/>
            <a:rect l="0" t="0" r="0" b="0"/>
            <a:pathLst>
              <a:path w="158456" h="293333">
                <a:moveTo>
                  <a:pt x="113121" y="0"/>
                </a:moveTo>
                <a:lnTo>
                  <a:pt x="70459" y="48900"/>
                </a:lnTo>
                <a:lnTo>
                  <a:pt x="35840" y="112028"/>
                </a:lnTo>
                <a:lnTo>
                  <a:pt x="6396" y="173546"/>
                </a:lnTo>
                <a:lnTo>
                  <a:pt x="0" y="214547"/>
                </a:lnTo>
                <a:lnTo>
                  <a:pt x="3694" y="250742"/>
                </a:lnTo>
                <a:lnTo>
                  <a:pt x="12234" y="269758"/>
                </a:lnTo>
                <a:lnTo>
                  <a:pt x="17787" y="278105"/>
                </a:lnTo>
                <a:lnTo>
                  <a:pt x="26168" y="283669"/>
                </a:lnTo>
                <a:lnTo>
                  <a:pt x="60321" y="291500"/>
                </a:lnTo>
                <a:lnTo>
                  <a:pt x="86535" y="293332"/>
                </a:lnTo>
                <a:lnTo>
                  <a:pt x="107544" y="287907"/>
                </a:lnTo>
                <a:lnTo>
                  <a:pt x="140095" y="265360"/>
                </a:lnTo>
                <a:lnTo>
                  <a:pt x="156338" y="239672"/>
                </a:lnTo>
                <a:lnTo>
                  <a:pt x="158455" y="219994"/>
                </a:lnTo>
                <a:lnTo>
                  <a:pt x="157382" y="209834"/>
                </a:lnTo>
                <a:lnTo>
                  <a:pt x="153156" y="201890"/>
                </a:lnTo>
                <a:lnTo>
                  <a:pt x="139103" y="189945"/>
                </a:lnTo>
                <a:lnTo>
                  <a:pt x="130442" y="187461"/>
                </a:lnTo>
                <a:lnTo>
                  <a:pt x="111461" y="187821"/>
                </a:lnTo>
                <a:lnTo>
                  <a:pt x="81043" y="200190"/>
                </a:lnTo>
                <a:lnTo>
                  <a:pt x="49950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076535" y="3200864"/>
            <a:ext cx="2034900" cy="925435"/>
          </a:xfrm>
          <a:custGeom>
            <a:avLst/>
            <a:gdLst/>
            <a:ahLst/>
            <a:cxnLst/>
            <a:rect l="0" t="0" r="0" b="0"/>
            <a:pathLst>
              <a:path w="2034900" h="925435">
                <a:moveTo>
                  <a:pt x="778747" y="21053"/>
                </a:moveTo>
                <a:lnTo>
                  <a:pt x="741269" y="12720"/>
                </a:lnTo>
                <a:lnTo>
                  <a:pt x="683431" y="3578"/>
                </a:lnTo>
                <a:lnTo>
                  <a:pt x="630544" y="704"/>
                </a:lnTo>
                <a:lnTo>
                  <a:pt x="569448" y="5725"/>
                </a:lnTo>
                <a:lnTo>
                  <a:pt x="518381" y="9103"/>
                </a:lnTo>
                <a:lnTo>
                  <a:pt x="466205" y="15693"/>
                </a:lnTo>
                <a:lnTo>
                  <a:pt x="403408" y="28400"/>
                </a:lnTo>
                <a:lnTo>
                  <a:pt x="354280" y="39868"/>
                </a:lnTo>
                <a:lnTo>
                  <a:pt x="295165" y="64111"/>
                </a:lnTo>
                <a:lnTo>
                  <a:pt x="238428" y="91430"/>
                </a:lnTo>
                <a:lnTo>
                  <a:pt x="183330" y="120526"/>
                </a:lnTo>
                <a:lnTo>
                  <a:pt x="123100" y="172159"/>
                </a:lnTo>
                <a:lnTo>
                  <a:pt x="72959" y="227172"/>
                </a:lnTo>
                <a:lnTo>
                  <a:pt x="39554" y="288499"/>
                </a:lnTo>
                <a:lnTo>
                  <a:pt x="13545" y="350006"/>
                </a:lnTo>
                <a:lnTo>
                  <a:pt x="3759" y="400840"/>
                </a:lnTo>
                <a:lnTo>
                  <a:pt x="859" y="452947"/>
                </a:lnTo>
                <a:lnTo>
                  <a:pt x="0" y="505431"/>
                </a:lnTo>
                <a:lnTo>
                  <a:pt x="2865" y="554907"/>
                </a:lnTo>
                <a:lnTo>
                  <a:pt x="14314" y="613546"/>
                </a:lnTo>
                <a:lnTo>
                  <a:pt x="36246" y="676255"/>
                </a:lnTo>
                <a:lnTo>
                  <a:pt x="76980" y="739573"/>
                </a:lnTo>
                <a:lnTo>
                  <a:pt x="108069" y="776495"/>
                </a:lnTo>
                <a:lnTo>
                  <a:pt x="153248" y="806666"/>
                </a:lnTo>
                <a:lnTo>
                  <a:pt x="215879" y="830755"/>
                </a:lnTo>
                <a:lnTo>
                  <a:pt x="275929" y="845590"/>
                </a:lnTo>
                <a:lnTo>
                  <a:pt x="338917" y="859785"/>
                </a:lnTo>
                <a:lnTo>
                  <a:pt x="393820" y="873854"/>
                </a:lnTo>
                <a:lnTo>
                  <a:pt x="446326" y="884388"/>
                </a:lnTo>
                <a:lnTo>
                  <a:pt x="506337" y="891798"/>
                </a:lnTo>
                <a:lnTo>
                  <a:pt x="559213" y="897114"/>
                </a:lnTo>
                <a:lnTo>
                  <a:pt x="606465" y="902978"/>
                </a:lnTo>
                <a:lnTo>
                  <a:pt x="668547" y="910548"/>
                </a:lnTo>
                <a:lnTo>
                  <a:pt x="725948" y="914368"/>
                </a:lnTo>
                <a:lnTo>
                  <a:pt x="789229" y="921088"/>
                </a:lnTo>
                <a:lnTo>
                  <a:pt x="834488" y="924097"/>
                </a:lnTo>
                <a:lnTo>
                  <a:pt x="880730" y="925434"/>
                </a:lnTo>
                <a:lnTo>
                  <a:pt x="942715" y="925017"/>
                </a:lnTo>
                <a:lnTo>
                  <a:pt x="989547" y="919174"/>
                </a:lnTo>
                <a:lnTo>
                  <a:pt x="1052036" y="916923"/>
                </a:lnTo>
                <a:lnTo>
                  <a:pt x="1113185" y="916256"/>
                </a:lnTo>
                <a:lnTo>
                  <a:pt x="1173835" y="912912"/>
                </a:lnTo>
                <a:lnTo>
                  <a:pt x="1236725" y="906922"/>
                </a:lnTo>
                <a:lnTo>
                  <a:pt x="1285021" y="900295"/>
                </a:lnTo>
                <a:lnTo>
                  <a:pt x="1340145" y="890922"/>
                </a:lnTo>
                <a:lnTo>
                  <a:pt x="1383497" y="884174"/>
                </a:lnTo>
                <a:lnTo>
                  <a:pt x="1441463" y="873798"/>
                </a:lnTo>
                <a:lnTo>
                  <a:pt x="1498080" y="865400"/>
                </a:lnTo>
                <a:lnTo>
                  <a:pt x="1556916" y="852152"/>
                </a:lnTo>
                <a:lnTo>
                  <a:pt x="1613884" y="835171"/>
                </a:lnTo>
                <a:lnTo>
                  <a:pt x="1663754" y="824703"/>
                </a:lnTo>
                <a:lnTo>
                  <a:pt x="1713825" y="807566"/>
                </a:lnTo>
                <a:lnTo>
                  <a:pt x="1768168" y="783590"/>
                </a:lnTo>
                <a:lnTo>
                  <a:pt x="1821035" y="759606"/>
                </a:lnTo>
                <a:lnTo>
                  <a:pt x="1871612" y="723086"/>
                </a:lnTo>
                <a:lnTo>
                  <a:pt x="1927983" y="680611"/>
                </a:lnTo>
                <a:lnTo>
                  <a:pt x="1973621" y="631214"/>
                </a:lnTo>
                <a:lnTo>
                  <a:pt x="2003194" y="579919"/>
                </a:lnTo>
                <a:lnTo>
                  <a:pt x="2028446" y="517795"/>
                </a:lnTo>
                <a:lnTo>
                  <a:pt x="2034899" y="487493"/>
                </a:lnTo>
                <a:lnTo>
                  <a:pt x="2029510" y="426618"/>
                </a:lnTo>
                <a:lnTo>
                  <a:pt x="2017180" y="374516"/>
                </a:lnTo>
                <a:lnTo>
                  <a:pt x="1995769" y="333104"/>
                </a:lnTo>
                <a:lnTo>
                  <a:pt x="1949966" y="277742"/>
                </a:lnTo>
                <a:lnTo>
                  <a:pt x="1888854" y="223642"/>
                </a:lnTo>
                <a:lnTo>
                  <a:pt x="1871082" y="209358"/>
                </a:lnTo>
                <a:lnTo>
                  <a:pt x="1809544" y="181176"/>
                </a:lnTo>
                <a:lnTo>
                  <a:pt x="1746742" y="145850"/>
                </a:lnTo>
                <a:lnTo>
                  <a:pt x="1684143" y="117412"/>
                </a:lnTo>
                <a:lnTo>
                  <a:pt x="1628429" y="95426"/>
                </a:lnTo>
                <a:lnTo>
                  <a:pt x="1568189" y="77294"/>
                </a:lnTo>
                <a:lnTo>
                  <a:pt x="1515010" y="63185"/>
                </a:lnTo>
                <a:lnTo>
                  <a:pt x="1452691" y="45622"/>
                </a:lnTo>
                <a:lnTo>
                  <a:pt x="1389900" y="31582"/>
                </a:lnTo>
                <a:lnTo>
                  <a:pt x="1332616" y="24173"/>
                </a:lnTo>
                <a:lnTo>
                  <a:pt x="1271339" y="21669"/>
                </a:lnTo>
                <a:lnTo>
                  <a:pt x="1214174" y="13939"/>
                </a:lnTo>
                <a:lnTo>
                  <a:pt x="1157823" y="8080"/>
                </a:lnTo>
                <a:lnTo>
                  <a:pt x="1101631" y="1593"/>
                </a:lnTo>
                <a:lnTo>
                  <a:pt x="1038235" y="312"/>
                </a:lnTo>
                <a:lnTo>
                  <a:pt x="976320" y="59"/>
                </a:lnTo>
                <a:lnTo>
                  <a:pt x="913700" y="9"/>
                </a:lnTo>
                <a:lnTo>
                  <a:pt x="864876" y="0"/>
                </a:lnTo>
                <a:lnTo>
                  <a:pt x="803213" y="1167"/>
                </a:lnTo>
                <a:lnTo>
                  <a:pt x="753111" y="7232"/>
                </a:lnTo>
                <a:lnTo>
                  <a:pt x="690019" y="12994"/>
                </a:lnTo>
                <a:lnTo>
                  <a:pt x="654191" y="18665"/>
                </a:lnTo>
                <a:lnTo>
                  <a:pt x="620820" y="210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002470" y="78360"/>
            <a:ext cx="1345385" cy="860848"/>
            <a:chOff x="1002470" y="78360"/>
            <a:chExt cx="1345385" cy="860848"/>
          </a:xfrm>
        </p:grpSpPr>
        <p:sp>
          <p:nvSpPr>
            <p:cNvPr id="2" name="Freeform 1"/>
            <p:cNvSpPr/>
            <p:nvPr/>
          </p:nvSpPr>
          <p:spPr>
            <a:xfrm>
              <a:off x="1002470" y="189512"/>
              <a:ext cx="197779" cy="705411"/>
            </a:xfrm>
            <a:custGeom>
              <a:avLst/>
              <a:gdLst/>
              <a:ahLst/>
              <a:cxnLst/>
              <a:rect l="0" t="0" r="0" b="0"/>
              <a:pathLst>
                <a:path w="197779" h="705411">
                  <a:moveTo>
                    <a:pt x="187250" y="0"/>
                  </a:moveTo>
                  <a:lnTo>
                    <a:pt x="152503" y="37087"/>
                  </a:lnTo>
                  <a:lnTo>
                    <a:pt x="136920" y="63632"/>
                  </a:lnTo>
                  <a:lnTo>
                    <a:pt x="89649" y="118103"/>
                  </a:lnTo>
                  <a:lnTo>
                    <a:pt x="61039" y="169602"/>
                  </a:lnTo>
                  <a:lnTo>
                    <a:pt x="32858" y="224835"/>
                  </a:lnTo>
                  <a:lnTo>
                    <a:pt x="17372" y="272379"/>
                  </a:lnTo>
                  <a:lnTo>
                    <a:pt x="5374" y="323510"/>
                  </a:lnTo>
                  <a:lnTo>
                    <a:pt x="0" y="375705"/>
                  </a:lnTo>
                  <a:lnTo>
                    <a:pt x="3996" y="417037"/>
                  </a:lnTo>
                  <a:lnTo>
                    <a:pt x="24233" y="479255"/>
                  </a:lnTo>
                  <a:lnTo>
                    <a:pt x="45102" y="529346"/>
                  </a:lnTo>
                  <a:lnTo>
                    <a:pt x="83002" y="588787"/>
                  </a:lnTo>
                  <a:lnTo>
                    <a:pt x="133574" y="651274"/>
                  </a:lnTo>
                  <a:lnTo>
                    <a:pt x="158998" y="681571"/>
                  </a:lnTo>
                  <a:lnTo>
                    <a:pt x="197778" y="705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0248" y="52642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5" y="3120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54496" y="305326"/>
              <a:ext cx="332599" cy="491775"/>
            </a:xfrm>
            <a:custGeom>
              <a:avLst/>
              <a:gdLst/>
              <a:ahLst/>
              <a:cxnLst/>
              <a:rect l="0" t="0" r="0" b="0"/>
              <a:pathLst>
                <a:path w="332599" h="491775">
                  <a:moveTo>
                    <a:pt x="261649" y="0"/>
                  </a:moveTo>
                  <a:lnTo>
                    <a:pt x="203032" y="0"/>
                  </a:lnTo>
                  <a:lnTo>
                    <a:pt x="146435" y="5214"/>
                  </a:lnTo>
                  <a:lnTo>
                    <a:pt x="92661" y="1030"/>
                  </a:lnTo>
                  <a:lnTo>
                    <a:pt x="35289" y="2543"/>
                  </a:lnTo>
                  <a:lnTo>
                    <a:pt x="11306" y="11269"/>
                  </a:lnTo>
                  <a:lnTo>
                    <a:pt x="4676" y="18041"/>
                  </a:lnTo>
                  <a:lnTo>
                    <a:pt x="1426" y="26065"/>
                  </a:lnTo>
                  <a:lnTo>
                    <a:pt x="0" y="82764"/>
                  </a:lnTo>
                  <a:lnTo>
                    <a:pt x="6847" y="137275"/>
                  </a:lnTo>
                  <a:lnTo>
                    <a:pt x="14136" y="193102"/>
                  </a:lnTo>
                  <a:lnTo>
                    <a:pt x="17906" y="235160"/>
                  </a:lnTo>
                  <a:lnTo>
                    <a:pt x="20774" y="242171"/>
                  </a:lnTo>
                  <a:lnTo>
                    <a:pt x="25027" y="244506"/>
                  </a:lnTo>
                  <a:lnTo>
                    <a:pt x="30201" y="243722"/>
                  </a:lnTo>
                  <a:lnTo>
                    <a:pt x="83604" y="218574"/>
                  </a:lnTo>
                  <a:lnTo>
                    <a:pt x="139435" y="210981"/>
                  </a:lnTo>
                  <a:lnTo>
                    <a:pt x="175524" y="204973"/>
                  </a:lnTo>
                  <a:lnTo>
                    <a:pt x="229813" y="215191"/>
                  </a:lnTo>
                  <a:lnTo>
                    <a:pt x="270958" y="236742"/>
                  </a:lnTo>
                  <a:lnTo>
                    <a:pt x="295343" y="259009"/>
                  </a:lnTo>
                  <a:lnTo>
                    <a:pt x="326065" y="315070"/>
                  </a:lnTo>
                  <a:lnTo>
                    <a:pt x="332598" y="352797"/>
                  </a:lnTo>
                  <a:lnTo>
                    <a:pt x="328944" y="388022"/>
                  </a:lnTo>
                  <a:lnTo>
                    <a:pt x="320414" y="406811"/>
                  </a:lnTo>
                  <a:lnTo>
                    <a:pt x="279199" y="460725"/>
                  </a:lnTo>
                  <a:lnTo>
                    <a:pt x="258920" y="474998"/>
                  </a:lnTo>
                  <a:lnTo>
                    <a:pt x="221196" y="488441"/>
                  </a:lnTo>
                  <a:lnTo>
                    <a:pt x="181552" y="491774"/>
                  </a:lnTo>
                  <a:lnTo>
                    <a:pt x="125322" y="479936"/>
                  </a:lnTo>
                  <a:lnTo>
                    <a:pt x="75327" y="463140"/>
                  </a:lnTo>
                  <a:lnTo>
                    <a:pt x="5107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3336" y="547460"/>
              <a:ext cx="271307" cy="242178"/>
            </a:xfrm>
            <a:custGeom>
              <a:avLst/>
              <a:gdLst/>
              <a:ahLst/>
              <a:cxnLst/>
              <a:rect l="0" t="0" r="0" b="0"/>
              <a:pathLst>
                <a:path w="271307" h="242178">
                  <a:moveTo>
                    <a:pt x="18622" y="231648"/>
                  </a:moveTo>
                  <a:lnTo>
                    <a:pt x="1834" y="169368"/>
                  </a:lnTo>
                  <a:lnTo>
                    <a:pt x="0" y="130267"/>
                  </a:lnTo>
                  <a:lnTo>
                    <a:pt x="12386" y="68646"/>
                  </a:lnTo>
                  <a:lnTo>
                    <a:pt x="22363" y="33223"/>
                  </a:lnTo>
                  <a:lnTo>
                    <a:pt x="35493" y="14388"/>
                  </a:lnTo>
                  <a:lnTo>
                    <a:pt x="43907" y="6089"/>
                  </a:lnTo>
                  <a:lnTo>
                    <a:pt x="53026" y="1727"/>
                  </a:lnTo>
                  <a:lnTo>
                    <a:pt x="72517" y="0"/>
                  </a:lnTo>
                  <a:lnTo>
                    <a:pt x="103221" y="11193"/>
                  </a:lnTo>
                  <a:lnTo>
                    <a:pt x="117833" y="26044"/>
                  </a:lnTo>
                  <a:lnTo>
                    <a:pt x="162772" y="86003"/>
                  </a:lnTo>
                  <a:lnTo>
                    <a:pt x="195584" y="141985"/>
                  </a:lnTo>
                  <a:lnTo>
                    <a:pt x="233764" y="202484"/>
                  </a:lnTo>
                  <a:lnTo>
                    <a:pt x="271306" y="242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05658" y="526424"/>
              <a:ext cx="94757" cy="263214"/>
            </a:xfrm>
            <a:custGeom>
              <a:avLst/>
              <a:gdLst/>
              <a:ahLst/>
              <a:cxnLst/>
              <a:rect l="0" t="0" r="0" b="0"/>
              <a:pathLst>
                <a:path w="94757" h="263214">
                  <a:moveTo>
                    <a:pt x="94756" y="0"/>
                  </a:moveTo>
                  <a:lnTo>
                    <a:pt x="71037" y="43963"/>
                  </a:lnTo>
                  <a:lnTo>
                    <a:pt x="61087" y="106453"/>
                  </a:lnTo>
                  <a:lnTo>
                    <a:pt x="44179" y="167224"/>
                  </a:lnTo>
                  <a:lnTo>
                    <a:pt x="18974" y="22652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16186" y="210569"/>
              <a:ext cx="297156" cy="715939"/>
            </a:xfrm>
            <a:custGeom>
              <a:avLst/>
              <a:gdLst/>
              <a:ahLst/>
              <a:cxnLst/>
              <a:rect l="0" t="0" r="0" b="0"/>
              <a:pathLst>
                <a:path w="297156" h="715939">
                  <a:moveTo>
                    <a:pt x="0" y="0"/>
                  </a:moveTo>
                  <a:lnTo>
                    <a:pt x="17981" y="15642"/>
                  </a:lnTo>
                  <a:lnTo>
                    <a:pt x="69742" y="40434"/>
                  </a:lnTo>
                  <a:lnTo>
                    <a:pt x="125821" y="73941"/>
                  </a:lnTo>
                  <a:lnTo>
                    <a:pt x="181134" y="118955"/>
                  </a:lnTo>
                  <a:lnTo>
                    <a:pt x="230740" y="174936"/>
                  </a:lnTo>
                  <a:lnTo>
                    <a:pt x="259225" y="212197"/>
                  </a:lnTo>
                  <a:lnTo>
                    <a:pt x="287470" y="271833"/>
                  </a:lnTo>
                  <a:lnTo>
                    <a:pt x="296611" y="299019"/>
                  </a:lnTo>
                  <a:lnTo>
                    <a:pt x="297155" y="346222"/>
                  </a:lnTo>
                  <a:lnTo>
                    <a:pt x="295496" y="402842"/>
                  </a:lnTo>
                  <a:lnTo>
                    <a:pt x="295005" y="458482"/>
                  </a:lnTo>
                  <a:lnTo>
                    <a:pt x="285264" y="515214"/>
                  </a:lnTo>
                  <a:lnTo>
                    <a:pt x="269616" y="563398"/>
                  </a:lnTo>
                  <a:lnTo>
                    <a:pt x="254711" y="612379"/>
                  </a:lnTo>
                  <a:lnTo>
                    <a:pt x="215040" y="672665"/>
                  </a:lnTo>
                  <a:lnTo>
                    <a:pt x="189513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99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16227" y="78360"/>
              <a:ext cx="231628" cy="251761"/>
            </a:xfrm>
            <a:custGeom>
              <a:avLst/>
              <a:gdLst/>
              <a:ahLst/>
              <a:cxnLst/>
              <a:rect l="0" t="0" r="0" b="0"/>
              <a:pathLst>
                <a:path w="231628" h="251761">
                  <a:moveTo>
                    <a:pt x="0" y="58510"/>
                  </a:moveTo>
                  <a:lnTo>
                    <a:pt x="9576" y="27228"/>
                  </a:lnTo>
                  <a:lnTo>
                    <a:pt x="20244" y="11072"/>
                  </a:lnTo>
                  <a:lnTo>
                    <a:pt x="28704" y="5827"/>
                  </a:lnTo>
                  <a:lnTo>
                    <a:pt x="50582" y="0"/>
                  </a:lnTo>
                  <a:lnTo>
                    <a:pt x="83618" y="2309"/>
                  </a:lnTo>
                  <a:lnTo>
                    <a:pt x="125052" y="14740"/>
                  </a:lnTo>
                  <a:lnTo>
                    <a:pt x="141757" y="25799"/>
                  </a:lnTo>
                  <a:lnTo>
                    <a:pt x="153860" y="41632"/>
                  </a:lnTo>
                  <a:lnTo>
                    <a:pt x="171163" y="80392"/>
                  </a:lnTo>
                  <a:lnTo>
                    <a:pt x="176667" y="116986"/>
                  </a:lnTo>
                  <a:lnTo>
                    <a:pt x="170122" y="162868"/>
                  </a:lnTo>
                  <a:lnTo>
                    <a:pt x="154444" y="205726"/>
                  </a:lnTo>
                  <a:lnTo>
                    <a:pt x="148586" y="216315"/>
                  </a:lnTo>
                  <a:lnTo>
                    <a:pt x="132719" y="231201"/>
                  </a:lnTo>
                  <a:lnTo>
                    <a:pt x="93937" y="250289"/>
                  </a:lnTo>
                  <a:lnTo>
                    <a:pt x="73336" y="251760"/>
                  </a:lnTo>
                  <a:lnTo>
                    <a:pt x="62929" y="250514"/>
                  </a:lnTo>
                  <a:lnTo>
                    <a:pt x="54821" y="246174"/>
                  </a:lnTo>
                  <a:lnTo>
                    <a:pt x="42692" y="231993"/>
                  </a:lnTo>
                  <a:lnTo>
                    <a:pt x="29288" y="204279"/>
                  </a:lnTo>
                  <a:lnTo>
                    <a:pt x="28884" y="194294"/>
                  </a:lnTo>
                  <a:lnTo>
                    <a:pt x="45499" y="142595"/>
                  </a:lnTo>
                  <a:lnTo>
                    <a:pt x="58827" y="127856"/>
                  </a:lnTo>
                  <a:lnTo>
                    <a:pt x="67294" y="122288"/>
                  </a:lnTo>
                  <a:lnTo>
                    <a:pt x="75278" y="120916"/>
                  </a:lnTo>
                  <a:lnTo>
                    <a:pt x="82941" y="122341"/>
                  </a:lnTo>
                  <a:lnTo>
                    <a:pt x="117639" y="141439"/>
                  </a:lnTo>
                  <a:lnTo>
                    <a:pt x="171817" y="179828"/>
                  </a:lnTo>
                  <a:lnTo>
                    <a:pt x="205327" y="197011"/>
                  </a:lnTo>
                  <a:lnTo>
                    <a:pt x="231627" y="216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464290" y="51931"/>
            <a:ext cx="1421348" cy="664007"/>
            <a:chOff x="5464290" y="51931"/>
            <a:chExt cx="1421348" cy="664007"/>
          </a:xfrm>
        </p:grpSpPr>
        <p:sp>
          <p:nvSpPr>
            <p:cNvPr id="11" name="Freeform 10"/>
            <p:cNvSpPr/>
            <p:nvPr/>
          </p:nvSpPr>
          <p:spPr>
            <a:xfrm>
              <a:off x="5464290" y="45272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91674" y="178984"/>
              <a:ext cx="209570" cy="536954"/>
            </a:xfrm>
            <a:custGeom>
              <a:avLst/>
              <a:gdLst/>
              <a:ahLst/>
              <a:cxnLst/>
              <a:rect l="0" t="0" r="0" b="0"/>
              <a:pathLst>
                <a:path w="209570" h="536954">
                  <a:moveTo>
                    <a:pt x="209569" y="0"/>
                  </a:moveTo>
                  <a:lnTo>
                    <a:pt x="187213" y="0"/>
                  </a:lnTo>
                  <a:lnTo>
                    <a:pt x="169997" y="6239"/>
                  </a:lnTo>
                  <a:lnTo>
                    <a:pt x="109406" y="49498"/>
                  </a:lnTo>
                  <a:lnTo>
                    <a:pt x="81206" y="78451"/>
                  </a:lnTo>
                  <a:lnTo>
                    <a:pt x="47185" y="137288"/>
                  </a:lnTo>
                  <a:lnTo>
                    <a:pt x="22989" y="182186"/>
                  </a:lnTo>
                  <a:lnTo>
                    <a:pt x="4065" y="242360"/>
                  </a:lnTo>
                  <a:lnTo>
                    <a:pt x="0" y="298651"/>
                  </a:lnTo>
                  <a:lnTo>
                    <a:pt x="4786" y="360160"/>
                  </a:lnTo>
                  <a:lnTo>
                    <a:pt x="18167" y="408964"/>
                  </a:lnTo>
                  <a:lnTo>
                    <a:pt x="48808" y="463037"/>
                  </a:lnTo>
                  <a:lnTo>
                    <a:pt x="94965" y="526196"/>
                  </a:lnTo>
                  <a:lnTo>
                    <a:pt x="104284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930905" y="273740"/>
              <a:ext cx="299608" cy="386795"/>
            </a:xfrm>
            <a:custGeom>
              <a:avLst/>
              <a:gdLst/>
              <a:ahLst/>
              <a:cxnLst/>
              <a:rect l="0" t="0" r="0" b="0"/>
              <a:pathLst>
                <a:path w="299608" h="386795">
                  <a:moveTo>
                    <a:pt x="228266" y="0"/>
                  </a:moveTo>
                  <a:lnTo>
                    <a:pt x="185574" y="3120"/>
                  </a:lnTo>
                  <a:lnTo>
                    <a:pt x="125028" y="9553"/>
                  </a:lnTo>
                  <a:lnTo>
                    <a:pt x="61697" y="15990"/>
                  </a:lnTo>
                  <a:lnTo>
                    <a:pt x="28783" y="25145"/>
                  </a:lnTo>
                  <a:lnTo>
                    <a:pt x="20408" y="30802"/>
                  </a:lnTo>
                  <a:lnTo>
                    <a:pt x="7983" y="46445"/>
                  </a:lnTo>
                  <a:lnTo>
                    <a:pt x="0" y="86162"/>
                  </a:lnTo>
                  <a:lnTo>
                    <a:pt x="5708" y="142409"/>
                  </a:lnTo>
                  <a:lnTo>
                    <a:pt x="11588" y="166238"/>
                  </a:lnTo>
                  <a:lnTo>
                    <a:pt x="15963" y="171657"/>
                  </a:lnTo>
                  <a:lnTo>
                    <a:pt x="21220" y="172930"/>
                  </a:lnTo>
                  <a:lnTo>
                    <a:pt x="34470" y="168105"/>
                  </a:lnTo>
                  <a:lnTo>
                    <a:pt x="81690" y="144999"/>
                  </a:lnTo>
                  <a:lnTo>
                    <a:pt x="118285" y="139279"/>
                  </a:lnTo>
                  <a:lnTo>
                    <a:pt x="171403" y="145752"/>
                  </a:lnTo>
                  <a:lnTo>
                    <a:pt x="233299" y="161683"/>
                  </a:lnTo>
                  <a:lnTo>
                    <a:pt x="254289" y="174805"/>
                  </a:lnTo>
                  <a:lnTo>
                    <a:pt x="270247" y="192335"/>
                  </a:lnTo>
                  <a:lnTo>
                    <a:pt x="294004" y="242527"/>
                  </a:lnTo>
                  <a:lnTo>
                    <a:pt x="299607" y="279441"/>
                  </a:lnTo>
                  <a:lnTo>
                    <a:pt x="295677" y="314425"/>
                  </a:lnTo>
                  <a:lnTo>
                    <a:pt x="287082" y="333157"/>
                  </a:lnTo>
                  <a:lnTo>
                    <a:pt x="262501" y="364247"/>
                  </a:lnTo>
                  <a:lnTo>
                    <a:pt x="230871" y="380236"/>
                  </a:lnTo>
                  <a:lnTo>
                    <a:pt x="191863" y="386794"/>
                  </a:lnTo>
                  <a:lnTo>
                    <a:pt x="129048" y="380858"/>
                  </a:lnTo>
                  <a:lnTo>
                    <a:pt x="10192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06569" y="433131"/>
              <a:ext cx="231629" cy="177522"/>
            </a:xfrm>
            <a:custGeom>
              <a:avLst/>
              <a:gdLst/>
              <a:ahLst/>
              <a:cxnLst/>
              <a:rect l="0" t="0" r="0" b="0"/>
              <a:pathLst>
                <a:path w="231629" h="177522">
                  <a:moveTo>
                    <a:pt x="1" y="177521"/>
                  </a:moveTo>
                  <a:lnTo>
                    <a:pt x="0" y="118905"/>
                  </a:lnTo>
                  <a:lnTo>
                    <a:pt x="1170" y="65900"/>
                  </a:lnTo>
                  <a:lnTo>
                    <a:pt x="9576" y="31365"/>
                  </a:lnTo>
                  <a:lnTo>
                    <a:pt x="20244" y="9617"/>
                  </a:lnTo>
                  <a:lnTo>
                    <a:pt x="28704" y="3584"/>
                  </a:lnTo>
                  <a:lnTo>
                    <a:pt x="50582" y="0"/>
                  </a:lnTo>
                  <a:lnTo>
                    <a:pt x="69665" y="5426"/>
                  </a:lnTo>
                  <a:lnTo>
                    <a:pt x="106568" y="27974"/>
                  </a:lnTo>
                  <a:lnTo>
                    <a:pt x="120673" y="44375"/>
                  </a:lnTo>
                  <a:lnTo>
                    <a:pt x="163569" y="104149"/>
                  </a:lnTo>
                  <a:lnTo>
                    <a:pt x="187118" y="140411"/>
                  </a:lnTo>
                  <a:lnTo>
                    <a:pt x="231628" y="166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90798" y="389554"/>
              <a:ext cx="126343" cy="221099"/>
            </a:xfrm>
            <a:custGeom>
              <a:avLst/>
              <a:gdLst/>
              <a:ahLst/>
              <a:cxnLst/>
              <a:rect l="0" t="0" r="0" b="0"/>
              <a:pathLst>
                <a:path w="126343" h="221099">
                  <a:moveTo>
                    <a:pt x="126342" y="0"/>
                  </a:moveTo>
                  <a:lnTo>
                    <a:pt x="97033" y="34898"/>
                  </a:lnTo>
                  <a:lnTo>
                    <a:pt x="70698" y="95047"/>
                  </a:lnTo>
                  <a:lnTo>
                    <a:pt x="49589" y="152651"/>
                  </a:lnTo>
                  <a:lnTo>
                    <a:pt x="13380" y="20479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75026" y="189512"/>
              <a:ext cx="208436" cy="505369"/>
            </a:xfrm>
            <a:custGeom>
              <a:avLst/>
              <a:gdLst/>
              <a:ahLst/>
              <a:cxnLst/>
              <a:rect l="0" t="0" r="0" b="0"/>
              <a:pathLst>
                <a:path w="208436" h="505369">
                  <a:moveTo>
                    <a:pt x="0" y="0"/>
                  </a:moveTo>
                  <a:lnTo>
                    <a:pt x="24046" y="9576"/>
                  </a:lnTo>
                  <a:lnTo>
                    <a:pt x="85122" y="52998"/>
                  </a:lnTo>
                  <a:lnTo>
                    <a:pt x="112959" y="76925"/>
                  </a:lnTo>
                  <a:lnTo>
                    <a:pt x="157676" y="140274"/>
                  </a:lnTo>
                  <a:lnTo>
                    <a:pt x="184583" y="200273"/>
                  </a:lnTo>
                  <a:lnTo>
                    <a:pt x="199761" y="253423"/>
                  </a:lnTo>
                  <a:lnTo>
                    <a:pt x="208435" y="308982"/>
                  </a:lnTo>
                  <a:lnTo>
                    <a:pt x="201742" y="365017"/>
                  </a:lnTo>
                  <a:lnTo>
                    <a:pt x="186035" y="421146"/>
                  </a:lnTo>
                  <a:lnTo>
                    <a:pt x="167425" y="457017"/>
                  </a:lnTo>
                  <a:lnTo>
                    <a:pt x="13687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654010" y="51931"/>
              <a:ext cx="231628" cy="244580"/>
            </a:xfrm>
            <a:custGeom>
              <a:avLst/>
              <a:gdLst/>
              <a:ahLst/>
              <a:cxnLst/>
              <a:rect l="0" t="0" r="0" b="0"/>
              <a:pathLst>
                <a:path w="231628" h="244580">
                  <a:moveTo>
                    <a:pt x="0" y="42825"/>
                  </a:moveTo>
                  <a:lnTo>
                    <a:pt x="5589" y="26057"/>
                  </a:lnTo>
                  <a:lnTo>
                    <a:pt x="17692" y="11586"/>
                  </a:lnTo>
                  <a:lnTo>
                    <a:pt x="25833" y="4452"/>
                  </a:lnTo>
                  <a:lnTo>
                    <a:pt x="34770" y="865"/>
                  </a:lnTo>
                  <a:lnTo>
                    <a:pt x="54058" y="0"/>
                  </a:lnTo>
                  <a:lnTo>
                    <a:pt x="90237" y="6089"/>
                  </a:lnTo>
                  <a:lnTo>
                    <a:pt x="119413" y="20892"/>
                  </a:lnTo>
                  <a:lnTo>
                    <a:pt x="142876" y="45685"/>
                  </a:lnTo>
                  <a:lnTo>
                    <a:pt x="171260" y="106247"/>
                  </a:lnTo>
                  <a:lnTo>
                    <a:pt x="172433" y="127165"/>
                  </a:lnTo>
                  <a:lnTo>
                    <a:pt x="163652" y="169189"/>
                  </a:lnTo>
                  <a:lnTo>
                    <a:pt x="148445" y="200759"/>
                  </a:lnTo>
                  <a:lnTo>
                    <a:pt x="123532" y="226751"/>
                  </a:lnTo>
                  <a:lnTo>
                    <a:pt x="93925" y="243681"/>
                  </a:lnTo>
                  <a:lnTo>
                    <a:pt x="84843" y="244579"/>
                  </a:lnTo>
                  <a:lnTo>
                    <a:pt x="68514" y="239338"/>
                  </a:lnTo>
                  <a:lnTo>
                    <a:pt x="56578" y="226091"/>
                  </a:lnTo>
                  <a:lnTo>
                    <a:pt x="48542" y="207335"/>
                  </a:lnTo>
                  <a:lnTo>
                    <a:pt x="45189" y="171637"/>
                  </a:lnTo>
                  <a:lnTo>
                    <a:pt x="48550" y="149208"/>
                  </a:lnTo>
                  <a:lnTo>
                    <a:pt x="60182" y="130660"/>
                  </a:lnTo>
                  <a:lnTo>
                    <a:pt x="68197" y="122439"/>
                  </a:lnTo>
                  <a:lnTo>
                    <a:pt x="77051" y="118128"/>
                  </a:lnTo>
                  <a:lnTo>
                    <a:pt x="96246" y="116457"/>
                  </a:lnTo>
                  <a:lnTo>
                    <a:pt x="126783" y="122094"/>
                  </a:lnTo>
                  <a:lnTo>
                    <a:pt x="152469" y="136762"/>
                  </a:lnTo>
                  <a:lnTo>
                    <a:pt x="192376" y="166402"/>
                  </a:lnTo>
                  <a:lnTo>
                    <a:pt x="231627" y="190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4037" y="1234931"/>
            <a:ext cx="1784875" cy="754956"/>
            <a:chOff x="584037" y="1234931"/>
            <a:chExt cx="1784875" cy="754956"/>
          </a:xfrm>
        </p:grpSpPr>
        <p:sp>
          <p:nvSpPr>
            <p:cNvPr id="19" name="Freeform 18"/>
            <p:cNvSpPr/>
            <p:nvPr/>
          </p:nvSpPr>
          <p:spPr>
            <a:xfrm>
              <a:off x="584037" y="1379233"/>
              <a:ext cx="163487" cy="568540"/>
            </a:xfrm>
            <a:custGeom>
              <a:avLst/>
              <a:gdLst/>
              <a:ahLst/>
              <a:cxnLst/>
              <a:rect l="0" t="0" r="0" b="0"/>
              <a:pathLst>
                <a:path w="163487" h="568540">
                  <a:moveTo>
                    <a:pt x="163486" y="0"/>
                  </a:moveTo>
                  <a:lnTo>
                    <a:pt x="139439" y="17981"/>
                  </a:lnTo>
                  <a:lnTo>
                    <a:pt x="89817" y="79450"/>
                  </a:lnTo>
                  <a:lnTo>
                    <a:pt x="55865" y="137411"/>
                  </a:lnTo>
                  <a:lnTo>
                    <a:pt x="28662" y="198495"/>
                  </a:lnTo>
                  <a:lnTo>
                    <a:pt x="11335" y="258661"/>
                  </a:lnTo>
                  <a:lnTo>
                    <a:pt x="3580" y="320631"/>
                  </a:lnTo>
                  <a:lnTo>
                    <a:pt x="0" y="347224"/>
                  </a:lnTo>
                  <a:lnTo>
                    <a:pt x="7233" y="408835"/>
                  </a:lnTo>
                  <a:lnTo>
                    <a:pt x="19927" y="466412"/>
                  </a:lnTo>
                  <a:lnTo>
                    <a:pt x="35812" y="497595"/>
                  </a:lnTo>
                  <a:lnTo>
                    <a:pt x="59801" y="530262"/>
                  </a:lnTo>
                  <a:lnTo>
                    <a:pt x="68729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6994" y="168455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2" y="8333"/>
                  </a:lnTo>
                  <a:lnTo>
                    <a:pt x="1591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40636" y="1516103"/>
              <a:ext cx="315563" cy="427580"/>
            </a:xfrm>
            <a:custGeom>
              <a:avLst/>
              <a:gdLst/>
              <a:ahLst/>
              <a:cxnLst/>
              <a:rect l="0" t="0" r="0" b="0"/>
              <a:pathLst>
                <a:path w="315563" h="427580">
                  <a:moveTo>
                    <a:pt x="228027" y="0"/>
                  </a:moveTo>
                  <a:lnTo>
                    <a:pt x="216848" y="11179"/>
                  </a:lnTo>
                  <a:lnTo>
                    <a:pt x="198882" y="16667"/>
                  </a:lnTo>
                  <a:lnTo>
                    <a:pt x="135715" y="21649"/>
                  </a:lnTo>
                  <a:lnTo>
                    <a:pt x="83537" y="26157"/>
                  </a:lnTo>
                  <a:lnTo>
                    <a:pt x="33499" y="22065"/>
                  </a:lnTo>
                  <a:lnTo>
                    <a:pt x="12499" y="27744"/>
                  </a:lnTo>
                  <a:lnTo>
                    <a:pt x="3623" y="32534"/>
                  </a:lnTo>
                  <a:lnTo>
                    <a:pt x="45" y="39237"/>
                  </a:lnTo>
                  <a:lnTo>
                    <a:pt x="0" y="47215"/>
                  </a:lnTo>
                  <a:lnTo>
                    <a:pt x="13252" y="103834"/>
                  </a:lnTo>
                  <a:lnTo>
                    <a:pt x="22492" y="166647"/>
                  </a:lnTo>
                  <a:lnTo>
                    <a:pt x="25493" y="170760"/>
                  </a:lnTo>
                  <a:lnTo>
                    <a:pt x="28663" y="169992"/>
                  </a:lnTo>
                  <a:lnTo>
                    <a:pt x="47746" y="149132"/>
                  </a:lnTo>
                  <a:lnTo>
                    <a:pt x="78424" y="134915"/>
                  </a:lnTo>
                  <a:lnTo>
                    <a:pt x="103825" y="133272"/>
                  </a:lnTo>
                  <a:lnTo>
                    <a:pt x="164921" y="144802"/>
                  </a:lnTo>
                  <a:lnTo>
                    <a:pt x="215085" y="161227"/>
                  </a:lnTo>
                  <a:lnTo>
                    <a:pt x="253546" y="186656"/>
                  </a:lnTo>
                  <a:lnTo>
                    <a:pt x="282504" y="215378"/>
                  </a:lnTo>
                  <a:lnTo>
                    <a:pt x="308290" y="274163"/>
                  </a:lnTo>
                  <a:lnTo>
                    <a:pt x="315562" y="294986"/>
                  </a:lnTo>
                  <a:lnTo>
                    <a:pt x="315054" y="332028"/>
                  </a:lnTo>
                  <a:lnTo>
                    <a:pt x="301906" y="367051"/>
                  </a:lnTo>
                  <a:lnTo>
                    <a:pt x="283192" y="394065"/>
                  </a:lnTo>
                  <a:lnTo>
                    <a:pt x="257240" y="416887"/>
                  </a:lnTo>
                  <a:lnTo>
                    <a:pt x="234381" y="425099"/>
                  </a:lnTo>
                  <a:lnTo>
                    <a:pt x="209794" y="427579"/>
                  </a:lnTo>
                  <a:lnTo>
                    <a:pt x="175051" y="421228"/>
                  </a:lnTo>
                  <a:lnTo>
                    <a:pt x="128222" y="401834"/>
                  </a:lnTo>
                  <a:lnTo>
                    <a:pt x="10168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147606" y="1379233"/>
              <a:ext cx="293121" cy="610654"/>
            </a:xfrm>
            <a:custGeom>
              <a:avLst/>
              <a:gdLst/>
              <a:ahLst/>
              <a:cxnLst/>
              <a:rect l="0" t="0" r="0" b="0"/>
              <a:pathLst>
                <a:path w="293121" h="610654">
                  <a:moveTo>
                    <a:pt x="0" y="0"/>
                  </a:moveTo>
                  <a:lnTo>
                    <a:pt x="19150" y="16811"/>
                  </a:lnTo>
                  <a:lnTo>
                    <a:pt x="73217" y="49498"/>
                  </a:lnTo>
                  <a:lnTo>
                    <a:pt x="126278" y="95729"/>
                  </a:lnTo>
                  <a:lnTo>
                    <a:pt x="186388" y="158013"/>
                  </a:lnTo>
                  <a:lnTo>
                    <a:pt x="231352" y="215892"/>
                  </a:lnTo>
                  <a:lnTo>
                    <a:pt x="259450" y="274225"/>
                  </a:lnTo>
                  <a:lnTo>
                    <a:pt x="281793" y="327172"/>
                  </a:lnTo>
                  <a:lnTo>
                    <a:pt x="292229" y="382691"/>
                  </a:lnTo>
                  <a:lnTo>
                    <a:pt x="293120" y="437548"/>
                  </a:lnTo>
                  <a:lnTo>
                    <a:pt x="280077" y="499816"/>
                  </a:lnTo>
                  <a:lnTo>
                    <a:pt x="251670" y="557279"/>
                  </a:lnTo>
                  <a:lnTo>
                    <a:pt x="221098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88158" y="1234931"/>
              <a:ext cx="212174" cy="265855"/>
            </a:xfrm>
            <a:custGeom>
              <a:avLst/>
              <a:gdLst/>
              <a:ahLst/>
              <a:cxnLst/>
              <a:rect l="0" t="0" r="0" b="0"/>
              <a:pathLst>
                <a:path w="212174" h="265855">
                  <a:moveTo>
                    <a:pt x="12132" y="81131"/>
                  </a:moveTo>
                  <a:lnTo>
                    <a:pt x="953" y="69952"/>
                  </a:lnTo>
                  <a:lnTo>
                    <a:pt x="0" y="64320"/>
                  </a:lnTo>
                  <a:lnTo>
                    <a:pt x="1704" y="58225"/>
                  </a:lnTo>
                  <a:lnTo>
                    <a:pt x="21250" y="26043"/>
                  </a:lnTo>
                  <a:lnTo>
                    <a:pt x="37242" y="12584"/>
                  </a:lnTo>
                  <a:lnTo>
                    <a:pt x="57217" y="3872"/>
                  </a:lnTo>
                  <a:lnTo>
                    <a:pt x="81692" y="0"/>
                  </a:lnTo>
                  <a:lnTo>
                    <a:pt x="101929" y="4519"/>
                  </a:lnTo>
                  <a:lnTo>
                    <a:pt x="133985" y="26483"/>
                  </a:lnTo>
                  <a:lnTo>
                    <a:pt x="155731" y="52071"/>
                  </a:lnTo>
                  <a:lnTo>
                    <a:pt x="163691" y="74844"/>
                  </a:lnTo>
                  <a:lnTo>
                    <a:pt x="166059" y="100564"/>
                  </a:lnTo>
                  <a:lnTo>
                    <a:pt x="155032" y="163527"/>
                  </a:lnTo>
                  <a:lnTo>
                    <a:pt x="135224" y="217760"/>
                  </a:lnTo>
                  <a:lnTo>
                    <a:pt x="109756" y="254478"/>
                  </a:lnTo>
                  <a:lnTo>
                    <a:pt x="89835" y="263459"/>
                  </a:lnTo>
                  <a:lnTo>
                    <a:pt x="77972" y="265854"/>
                  </a:lnTo>
                  <a:lnTo>
                    <a:pt x="55432" y="262276"/>
                  </a:lnTo>
                  <a:lnTo>
                    <a:pt x="34886" y="251717"/>
                  </a:lnTo>
                  <a:lnTo>
                    <a:pt x="17955" y="235326"/>
                  </a:lnTo>
                  <a:lnTo>
                    <a:pt x="13674" y="226041"/>
                  </a:lnTo>
                  <a:lnTo>
                    <a:pt x="12037" y="206367"/>
                  </a:lnTo>
                  <a:lnTo>
                    <a:pt x="18329" y="189044"/>
                  </a:lnTo>
                  <a:lnTo>
                    <a:pt x="23282" y="181149"/>
                  </a:lnTo>
                  <a:lnTo>
                    <a:pt x="38145" y="169257"/>
                  </a:lnTo>
                  <a:lnTo>
                    <a:pt x="57618" y="161242"/>
                  </a:lnTo>
                  <a:lnTo>
                    <a:pt x="93719" y="157900"/>
                  </a:lnTo>
                  <a:lnTo>
                    <a:pt x="127163" y="164968"/>
                  </a:lnTo>
                  <a:lnTo>
                    <a:pt x="166785" y="187725"/>
                  </a:lnTo>
                  <a:lnTo>
                    <a:pt x="197488" y="220340"/>
                  </a:lnTo>
                  <a:lnTo>
                    <a:pt x="212173" y="2495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11015" y="1663863"/>
              <a:ext cx="284157" cy="283910"/>
            </a:xfrm>
            <a:custGeom>
              <a:avLst/>
              <a:gdLst/>
              <a:ahLst/>
              <a:cxnLst/>
              <a:rect l="0" t="0" r="0" b="0"/>
              <a:pathLst>
                <a:path w="284157" h="283910">
                  <a:moveTo>
                    <a:pt x="20943" y="283909"/>
                  </a:moveTo>
                  <a:lnTo>
                    <a:pt x="9765" y="272730"/>
                  </a:lnTo>
                  <a:lnTo>
                    <a:pt x="4277" y="254764"/>
                  </a:lnTo>
                  <a:lnTo>
                    <a:pt x="464" y="191597"/>
                  </a:lnTo>
                  <a:lnTo>
                    <a:pt x="0" y="133180"/>
                  </a:lnTo>
                  <a:lnTo>
                    <a:pt x="5498" y="76840"/>
                  </a:lnTo>
                  <a:lnTo>
                    <a:pt x="19019" y="25850"/>
                  </a:lnTo>
                  <a:lnTo>
                    <a:pt x="30226" y="6999"/>
                  </a:lnTo>
                  <a:lnTo>
                    <a:pt x="37660" y="2206"/>
                  </a:lnTo>
                  <a:lnTo>
                    <a:pt x="55279" y="0"/>
                  </a:lnTo>
                  <a:lnTo>
                    <a:pt x="71689" y="6039"/>
                  </a:lnTo>
                  <a:lnTo>
                    <a:pt x="79340" y="10924"/>
                  </a:lnTo>
                  <a:lnTo>
                    <a:pt x="90961" y="25712"/>
                  </a:lnTo>
                  <a:lnTo>
                    <a:pt x="121281" y="81235"/>
                  </a:lnTo>
                  <a:lnTo>
                    <a:pt x="163488" y="141752"/>
                  </a:lnTo>
                  <a:lnTo>
                    <a:pt x="208084" y="204198"/>
                  </a:lnTo>
                  <a:lnTo>
                    <a:pt x="238063" y="237098"/>
                  </a:lnTo>
                  <a:lnTo>
                    <a:pt x="255481" y="245556"/>
                  </a:lnTo>
                  <a:lnTo>
                    <a:pt x="284156" y="2523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37243" y="1674031"/>
              <a:ext cx="157929" cy="284270"/>
            </a:xfrm>
            <a:custGeom>
              <a:avLst/>
              <a:gdLst/>
              <a:ahLst/>
              <a:cxnLst/>
              <a:rect l="0" t="0" r="0" b="0"/>
              <a:pathLst>
                <a:path w="157929" h="284270">
                  <a:moveTo>
                    <a:pt x="157928" y="0"/>
                  </a:moveTo>
                  <a:lnTo>
                    <a:pt x="133881" y="17981"/>
                  </a:lnTo>
                  <a:lnTo>
                    <a:pt x="92463" y="74353"/>
                  </a:lnTo>
                  <a:lnTo>
                    <a:pt x="65223" y="132017"/>
                  </a:lnTo>
                  <a:lnTo>
                    <a:pt x="46722" y="185261"/>
                  </a:lnTo>
                  <a:lnTo>
                    <a:pt x="28221" y="24159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05699" y="1312077"/>
              <a:ext cx="263213" cy="232723"/>
            </a:xfrm>
            <a:custGeom>
              <a:avLst/>
              <a:gdLst/>
              <a:ahLst/>
              <a:cxnLst/>
              <a:rect l="0" t="0" r="0" b="0"/>
              <a:pathLst>
                <a:path w="263213" h="232723">
                  <a:moveTo>
                    <a:pt x="0" y="46099"/>
                  </a:moveTo>
                  <a:lnTo>
                    <a:pt x="5589" y="29331"/>
                  </a:lnTo>
                  <a:lnTo>
                    <a:pt x="17692" y="17979"/>
                  </a:lnTo>
                  <a:lnTo>
                    <a:pt x="54057" y="1160"/>
                  </a:lnTo>
                  <a:lnTo>
                    <a:pt x="74328" y="0"/>
                  </a:lnTo>
                  <a:lnTo>
                    <a:pt x="84647" y="1328"/>
                  </a:lnTo>
                  <a:lnTo>
                    <a:pt x="102352" y="12163"/>
                  </a:lnTo>
                  <a:lnTo>
                    <a:pt x="116850" y="28676"/>
                  </a:lnTo>
                  <a:lnTo>
                    <a:pt x="139592" y="78163"/>
                  </a:lnTo>
                  <a:lnTo>
                    <a:pt x="145086" y="115001"/>
                  </a:lnTo>
                  <a:lnTo>
                    <a:pt x="141124" y="149962"/>
                  </a:lnTo>
                  <a:lnTo>
                    <a:pt x="126953" y="182548"/>
                  </a:lnTo>
                  <a:lnTo>
                    <a:pt x="107936" y="208841"/>
                  </a:lnTo>
                  <a:lnTo>
                    <a:pt x="88136" y="220984"/>
                  </a:lnTo>
                  <a:lnTo>
                    <a:pt x="63738" y="229110"/>
                  </a:lnTo>
                  <a:lnTo>
                    <a:pt x="37297" y="232722"/>
                  </a:lnTo>
                  <a:lnTo>
                    <a:pt x="27204" y="230176"/>
                  </a:lnTo>
                  <a:lnTo>
                    <a:pt x="19306" y="224969"/>
                  </a:lnTo>
                  <a:lnTo>
                    <a:pt x="12871" y="217988"/>
                  </a:lnTo>
                  <a:lnTo>
                    <a:pt x="9750" y="209825"/>
                  </a:lnTo>
                  <a:lnTo>
                    <a:pt x="9403" y="191395"/>
                  </a:lnTo>
                  <a:lnTo>
                    <a:pt x="16267" y="174626"/>
                  </a:lnTo>
                  <a:lnTo>
                    <a:pt x="21373" y="166879"/>
                  </a:lnTo>
                  <a:lnTo>
                    <a:pt x="36405" y="155151"/>
                  </a:lnTo>
                  <a:lnTo>
                    <a:pt x="55955" y="147209"/>
                  </a:lnTo>
                  <a:lnTo>
                    <a:pt x="92099" y="143908"/>
                  </a:lnTo>
                  <a:lnTo>
                    <a:pt x="114632" y="147281"/>
                  </a:lnTo>
                  <a:lnTo>
                    <a:pt x="133226" y="155799"/>
                  </a:lnTo>
                  <a:lnTo>
                    <a:pt x="191379" y="195186"/>
                  </a:lnTo>
                  <a:lnTo>
                    <a:pt x="239282" y="211195"/>
                  </a:lnTo>
                  <a:lnTo>
                    <a:pt x="263212" y="214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168890" y="2508627"/>
            <a:ext cx="1210551" cy="621636"/>
            <a:chOff x="1168890" y="2508627"/>
            <a:chExt cx="1210551" cy="621636"/>
          </a:xfrm>
        </p:grpSpPr>
        <p:sp>
          <p:nvSpPr>
            <p:cNvPr id="28" name="Freeform 27"/>
            <p:cNvSpPr/>
            <p:nvPr/>
          </p:nvSpPr>
          <p:spPr>
            <a:xfrm>
              <a:off x="1168890" y="2649817"/>
              <a:ext cx="357743" cy="480446"/>
            </a:xfrm>
            <a:custGeom>
              <a:avLst/>
              <a:gdLst/>
              <a:ahLst/>
              <a:cxnLst/>
              <a:rect l="0" t="0" r="0" b="0"/>
              <a:pathLst>
                <a:path w="357743" h="480446">
                  <a:moveTo>
                    <a:pt x="62944" y="56006"/>
                  </a:moveTo>
                  <a:lnTo>
                    <a:pt x="33635" y="90904"/>
                  </a:lnTo>
                  <a:lnTo>
                    <a:pt x="29367" y="92140"/>
                  </a:lnTo>
                  <a:lnTo>
                    <a:pt x="26521" y="88284"/>
                  </a:lnTo>
                  <a:lnTo>
                    <a:pt x="24624" y="81034"/>
                  </a:lnTo>
                  <a:lnTo>
                    <a:pt x="25699" y="73862"/>
                  </a:lnTo>
                  <a:lnTo>
                    <a:pt x="33132" y="59653"/>
                  </a:lnTo>
                  <a:lnTo>
                    <a:pt x="70427" y="17414"/>
                  </a:lnTo>
                  <a:lnTo>
                    <a:pt x="96746" y="1938"/>
                  </a:lnTo>
                  <a:lnTo>
                    <a:pt x="116572" y="0"/>
                  </a:lnTo>
                  <a:lnTo>
                    <a:pt x="137081" y="4209"/>
                  </a:lnTo>
                  <a:lnTo>
                    <a:pt x="167189" y="19732"/>
                  </a:lnTo>
                  <a:lnTo>
                    <a:pt x="191447" y="40319"/>
                  </a:lnTo>
                  <a:lnTo>
                    <a:pt x="212283" y="68126"/>
                  </a:lnTo>
                  <a:lnTo>
                    <a:pt x="234240" y="124976"/>
                  </a:lnTo>
                  <a:lnTo>
                    <a:pt x="239240" y="179291"/>
                  </a:lnTo>
                  <a:lnTo>
                    <a:pt x="230175" y="231961"/>
                  </a:lnTo>
                  <a:lnTo>
                    <a:pt x="217120" y="282096"/>
                  </a:lnTo>
                  <a:lnTo>
                    <a:pt x="202106" y="335889"/>
                  </a:lnTo>
                  <a:lnTo>
                    <a:pt x="177824" y="378404"/>
                  </a:lnTo>
                  <a:lnTo>
                    <a:pt x="123980" y="440355"/>
                  </a:lnTo>
                  <a:lnTo>
                    <a:pt x="81524" y="473803"/>
                  </a:lnTo>
                  <a:lnTo>
                    <a:pt x="71821" y="478427"/>
                  </a:lnTo>
                  <a:lnTo>
                    <a:pt x="48562" y="480445"/>
                  </a:lnTo>
                  <a:lnTo>
                    <a:pt x="35808" y="479346"/>
                  </a:lnTo>
                  <a:lnTo>
                    <a:pt x="15399" y="468765"/>
                  </a:lnTo>
                  <a:lnTo>
                    <a:pt x="6680" y="461030"/>
                  </a:lnTo>
                  <a:lnTo>
                    <a:pt x="2038" y="451194"/>
                  </a:lnTo>
                  <a:lnTo>
                    <a:pt x="0" y="427788"/>
                  </a:lnTo>
                  <a:lnTo>
                    <a:pt x="5429" y="393891"/>
                  </a:lnTo>
                  <a:lnTo>
                    <a:pt x="20036" y="367211"/>
                  </a:lnTo>
                  <a:lnTo>
                    <a:pt x="35685" y="354977"/>
                  </a:lnTo>
                  <a:lnTo>
                    <a:pt x="55508" y="346809"/>
                  </a:lnTo>
                  <a:lnTo>
                    <a:pt x="106362" y="341567"/>
                  </a:lnTo>
                  <a:lnTo>
                    <a:pt x="131374" y="343189"/>
                  </a:lnTo>
                  <a:lnTo>
                    <a:pt x="189901" y="369007"/>
                  </a:lnTo>
                  <a:lnTo>
                    <a:pt x="252511" y="398917"/>
                  </a:lnTo>
                  <a:lnTo>
                    <a:pt x="273538" y="406503"/>
                  </a:lnTo>
                  <a:lnTo>
                    <a:pt x="294581" y="407535"/>
                  </a:lnTo>
                  <a:lnTo>
                    <a:pt x="357742" y="392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75193" y="2684766"/>
              <a:ext cx="312772" cy="425133"/>
            </a:xfrm>
            <a:custGeom>
              <a:avLst/>
              <a:gdLst/>
              <a:ahLst/>
              <a:cxnLst/>
              <a:rect l="0" t="0" r="0" b="0"/>
              <a:pathLst>
                <a:path w="312772" h="425133">
                  <a:moveTo>
                    <a:pt x="214651" y="0"/>
                  </a:moveTo>
                  <a:lnTo>
                    <a:pt x="203473" y="11179"/>
                  </a:lnTo>
                  <a:lnTo>
                    <a:pt x="185506" y="16667"/>
                  </a:lnTo>
                  <a:lnTo>
                    <a:pt x="130255" y="20190"/>
                  </a:lnTo>
                  <a:lnTo>
                    <a:pt x="72592" y="19716"/>
                  </a:lnTo>
                  <a:lnTo>
                    <a:pt x="37249" y="14941"/>
                  </a:lnTo>
                  <a:lnTo>
                    <a:pt x="15313" y="17559"/>
                  </a:lnTo>
                  <a:lnTo>
                    <a:pt x="8059" y="23405"/>
                  </a:lnTo>
                  <a:lnTo>
                    <a:pt x="0" y="42378"/>
                  </a:lnTo>
                  <a:lnTo>
                    <a:pt x="2062" y="92686"/>
                  </a:lnTo>
                  <a:lnTo>
                    <a:pt x="3184" y="119963"/>
                  </a:lnTo>
                  <a:lnTo>
                    <a:pt x="8162" y="127938"/>
                  </a:lnTo>
                  <a:lnTo>
                    <a:pt x="16161" y="132086"/>
                  </a:lnTo>
                  <a:lnTo>
                    <a:pt x="36356" y="133574"/>
                  </a:lnTo>
                  <a:lnTo>
                    <a:pt x="98898" y="121066"/>
                  </a:lnTo>
                  <a:lnTo>
                    <a:pt x="151488" y="131006"/>
                  </a:lnTo>
                  <a:lnTo>
                    <a:pt x="192426" y="152523"/>
                  </a:lnTo>
                  <a:lnTo>
                    <a:pt x="253073" y="207124"/>
                  </a:lnTo>
                  <a:lnTo>
                    <a:pt x="295354" y="254770"/>
                  </a:lnTo>
                  <a:lnTo>
                    <a:pt x="310833" y="284888"/>
                  </a:lnTo>
                  <a:lnTo>
                    <a:pt x="312771" y="305602"/>
                  </a:lnTo>
                  <a:lnTo>
                    <a:pt x="308563" y="326506"/>
                  </a:lnTo>
                  <a:lnTo>
                    <a:pt x="293040" y="356836"/>
                  </a:lnTo>
                  <a:lnTo>
                    <a:pt x="259968" y="395962"/>
                  </a:lnTo>
                  <a:lnTo>
                    <a:pt x="233537" y="411860"/>
                  </a:lnTo>
                  <a:lnTo>
                    <a:pt x="203479" y="423980"/>
                  </a:lnTo>
                  <a:lnTo>
                    <a:pt x="182780" y="425132"/>
                  </a:lnTo>
                  <a:lnTo>
                    <a:pt x="129717" y="416340"/>
                  </a:lnTo>
                  <a:lnTo>
                    <a:pt x="82061" y="396102"/>
                  </a:lnTo>
                  <a:lnTo>
                    <a:pt x="5672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79791" y="2894701"/>
              <a:ext cx="262780" cy="179621"/>
            </a:xfrm>
            <a:custGeom>
              <a:avLst/>
              <a:gdLst/>
              <a:ahLst/>
              <a:cxnLst/>
              <a:rect l="0" t="0" r="0" b="0"/>
              <a:pathLst>
                <a:path w="262780" h="179621">
                  <a:moveTo>
                    <a:pt x="10095" y="179620"/>
                  </a:moveTo>
                  <a:lnTo>
                    <a:pt x="1761" y="142142"/>
                  </a:lnTo>
                  <a:lnTo>
                    <a:pt x="0" y="90719"/>
                  </a:lnTo>
                  <a:lnTo>
                    <a:pt x="5284" y="55013"/>
                  </a:lnTo>
                  <a:lnTo>
                    <a:pt x="19848" y="22207"/>
                  </a:lnTo>
                  <a:lnTo>
                    <a:pt x="35486" y="7103"/>
                  </a:lnTo>
                  <a:lnTo>
                    <a:pt x="44570" y="1437"/>
                  </a:lnTo>
                  <a:lnTo>
                    <a:pt x="54135" y="0"/>
                  </a:lnTo>
                  <a:lnTo>
                    <a:pt x="74122" y="4642"/>
                  </a:lnTo>
                  <a:lnTo>
                    <a:pt x="91584" y="17624"/>
                  </a:lnTo>
                  <a:lnTo>
                    <a:pt x="139316" y="74902"/>
                  </a:lnTo>
                  <a:lnTo>
                    <a:pt x="191527" y="134436"/>
                  </a:lnTo>
                  <a:lnTo>
                    <a:pt x="221390" y="154534"/>
                  </a:lnTo>
                  <a:lnTo>
                    <a:pt x="262779" y="169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95171" y="2884808"/>
              <a:ext cx="84229" cy="200042"/>
            </a:xfrm>
            <a:custGeom>
              <a:avLst/>
              <a:gdLst/>
              <a:ahLst/>
              <a:cxnLst/>
              <a:rect l="0" t="0" r="0" b="0"/>
              <a:pathLst>
                <a:path w="84229" h="200042">
                  <a:moveTo>
                    <a:pt x="84228" y="0"/>
                  </a:moveTo>
                  <a:lnTo>
                    <a:pt x="67417" y="19150"/>
                  </a:lnTo>
                  <a:lnTo>
                    <a:pt x="44685" y="65567"/>
                  </a:lnTo>
                  <a:lnTo>
                    <a:pt x="24905" y="126441"/>
                  </a:lnTo>
                  <a:lnTo>
                    <a:pt x="10595" y="17345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189927" y="2508627"/>
              <a:ext cx="189514" cy="224712"/>
            </a:xfrm>
            <a:custGeom>
              <a:avLst/>
              <a:gdLst/>
              <a:ahLst/>
              <a:cxnLst/>
              <a:rect l="0" t="0" r="0" b="0"/>
              <a:pathLst>
                <a:path w="189514" h="224712">
                  <a:moveTo>
                    <a:pt x="0" y="70854"/>
                  </a:moveTo>
                  <a:lnTo>
                    <a:pt x="9575" y="39572"/>
                  </a:lnTo>
                  <a:lnTo>
                    <a:pt x="20243" y="23416"/>
                  </a:lnTo>
                  <a:lnTo>
                    <a:pt x="35903" y="11556"/>
                  </a:lnTo>
                  <a:lnTo>
                    <a:pt x="55731" y="3555"/>
                  </a:lnTo>
                  <a:lnTo>
                    <a:pt x="80141" y="0"/>
                  </a:lnTo>
                  <a:lnTo>
                    <a:pt x="100349" y="4658"/>
                  </a:lnTo>
                  <a:lnTo>
                    <a:pt x="109014" y="9176"/>
                  </a:lnTo>
                  <a:lnTo>
                    <a:pt x="121760" y="23555"/>
                  </a:lnTo>
                  <a:lnTo>
                    <a:pt x="139475" y="61381"/>
                  </a:lnTo>
                  <a:lnTo>
                    <a:pt x="145051" y="97813"/>
                  </a:lnTo>
                  <a:lnTo>
                    <a:pt x="138530" y="143640"/>
                  </a:lnTo>
                  <a:lnTo>
                    <a:pt x="128134" y="174699"/>
                  </a:lnTo>
                  <a:lnTo>
                    <a:pt x="97578" y="214092"/>
                  </a:lnTo>
                  <a:lnTo>
                    <a:pt x="77683" y="222253"/>
                  </a:lnTo>
                  <a:lnTo>
                    <a:pt x="54413" y="224711"/>
                  </a:lnTo>
                  <a:lnTo>
                    <a:pt x="32372" y="221903"/>
                  </a:lnTo>
                  <a:lnTo>
                    <a:pt x="23921" y="217177"/>
                  </a:lnTo>
                  <a:lnTo>
                    <a:pt x="11412" y="202567"/>
                  </a:lnTo>
                  <a:lnTo>
                    <a:pt x="8778" y="193758"/>
                  </a:lnTo>
                  <a:lnTo>
                    <a:pt x="8970" y="174611"/>
                  </a:lnTo>
                  <a:lnTo>
                    <a:pt x="14169" y="166932"/>
                  </a:lnTo>
                  <a:lnTo>
                    <a:pt x="32424" y="155279"/>
                  </a:lnTo>
                  <a:lnTo>
                    <a:pt x="53015" y="152440"/>
                  </a:lnTo>
                  <a:lnTo>
                    <a:pt x="115846" y="166303"/>
                  </a:lnTo>
                  <a:lnTo>
                    <a:pt x="172748" y="191942"/>
                  </a:lnTo>
                  <a:lnTo>
                    <a:pt x="189513" y="197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5285306" y="1389761"/>
            <a:ext cx="168456" cy="21058"/>
          </a:xfrm>
          <a:custGeom>
            <a:avLst/>
            <a:gdLst/>
            <a:ahLst/>
            <a:cxnLst/>
            <a:rect l="0" t="0" r="0" b="0"/>
            <a:pathLst>
              <a:path w="168456" h="21058">
                <a:moveTo>
                  <a:pt x="168455" y="21057"/>
                </a:moveTo>
                <a:lnTo>
                  <a:pt x="130978" y="12724"/>
                </a:lnTo>
                <a:lnTo>
                  <a:pt x="71970" y="3582"/>
                </a:lnTo>
                <a:lnTo>
                  <a:pt x="21278" y="70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5744727" y="1003220"/>
            <a:ext cx="572372" cy="664178"/>
            <a:chOff x="5744727" y="1003220"/>
            <a:chExt cx="572372" cy="664178"/>
          </a:xfrm>
        </p:grpSpPr>
        <p:sp>
          <p:nvSpPr>
            <p:cNvPr id="35" name="Freeform 34"/>
            <p:cNvSpPr/>
            <p:nvPr/>
          </p:nvSpPr>
          <p:spPr>
            <a:xfrm>
              <a:off x="5744727" y="1213008"/>
              <a:ext cx="297343" cy="454390"/>
            </a:xfrm>
            <a:custGeom>
              <a:avLst/>
              <a:gdLst/>
              <a:ahLst/>
              <a:cxnLst/>
              <a:rect l="0" t="0" r="0" b="0"/>
              <a:pathLst>
                <a:path w="297343" h="454390">
                  <a:moveTo>
                    <a:pt x="172288" y="18826"/>
                  </a:moveTo>
                  <a:lnTo>
                    <a:pt x="134810" y="10492"/>
                  </a:lnTo>
                  <a:lnTo>
                    <a:pt x="76973" y="1351"/>
                  </a:lnTo>
                  <a:lnTo>
                    <a:pt x="38892" y="0"/>
                  </a:lnTo>
                  <a:lnTo>
                    <a:pt x="15905" y="3830"/>
                  </a:lnTo>
                  <a:lnTo>
                    <a:pt x="8371" y="9998"/>
                  </a:lnTo>
                  <a:lnTo>
                    <a:pt x="0" y="29330"/>
                  </a:lnTo>
                  <a:lnTo>
                    <a:pt x="877" y="72111"/>
                  </a:lnTo>
                  <a:lnTo>
                    <a:pt x="14896" y="133337"/>
                  </a:lnTo>
                  <a:lnTo>
                    <a:pt x="30809" y="188280"/>
                  </a:lnTo>
                  <a:lnTo>
                    <a:pt x="33369" y="213852"/>
                  </a:lnTo>
                  <a:lnTo>
                    <a:pt x="36392" y="220203"/>
                  </a:lnTo>
                  <a:lnTo>
                    <a:pt x="40747" y="222097"/>
                  </a:lnTo>
                  <a:lnTo>
                    <a:pt x="45990" y="221021"/>
                  </a:lnTo>
                  <a:lnTo>
                    <a:pt x="102523" y="185416"/>
                  </a:lnTo>
                  <a:lnTo>
                    <a:pt x="145118" y="180490"/>
                  </a:lnTo>
                  <a:lnTo>
                    <a:pt x="181005" y="187089"/>
                  </a:lnTo>
                  <a:lnTo>
                    <a:pt x="235221" y="216257"/>
                  </a:lnTo>
                  <a:lnTo>
                    <a:pt x="261385" y="236681"/>
                  </a:lnTo>
                  <a:lnTo>
                    <a:pt x="283955" y="268729"/>
                  </a:lnTo>
                  <a:lnTo>
                    <a:pt x="294282" y="307860"/>
                  </a:lnTo>
                  <a:lnTo>
                    <a:pt x="297342" y="354680"/>
                  </a:lnTo>
                  <a:lnTo>
                    <a:pt x="288698" y="382174"/>
                  </a:lnTo>
                  <a:lnTo>
                    <a:pt x="273159" y="404922"/>
                  </a:lnTo>
                  <a:lnTo>
                    <a:pt x="244680" y="429712"/>
                  </a:lnTo>
                  <a:lnTo>
                    <a:pt x="193173" y="453116"/>
                  </a:lnTo>
                  <a:lnTo>
                    <a:pt x="172212" y="454389"/>
                  </a:lnTo>
                  <a:lnTo>
                    <a:pt x="118981" y="445674"/>
                  </a:lnTo>
                  <a:lnTo>
                    <a:pt x="56475" y="429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53886" y="1003220"/>
              <a:ext cx="263213" cy="239143"/>
            </a:xfrm>
            <a:custGeom>
              <a:avLst/>
              <a:gdLst/>
              <a:ahLst/>
              <a:cxnLst/>
              <a:rect l="0" t="0" r="0" b="0"/>
              <a:pathLst>
                <a:path w="263213" h="239143">
                  <a:moveTo>
                    <a:pt x="0" y="39101"/>
                  </a:moveTo>
                  <a:lnTo>
                    <a:pt x="5589" y="22333"/>
                  </a:lnTo>
                  <a:lnTo>
                    <a:pt x="17692" y="10981"/>
                  </a:lnTo>
                  <a:lnTo>
                    <a:pt x="35939" y="3207"/>
                  </a:lnTo>
                  <a:lnTo>
                    <a:pt x="71350" y="0"/>
                  </a:lnTo>
                  <a:lnTo>
                    <a:pt x="93712" y="3395"/>
                  </a:lnTo>
                  <a:lnTo>
                    <a:pt x="112229" y="11923"/>
                  </a:lnTo>
                  <a:lnTo>
                    <a:pt x="143181" y="36462"/>
                  </a:lnTo>
                  <a:lnTo>
                    <a:pt x="151373" y="56255"/>
                  </a:lnTo>
                  <a:lnTo>
                    <a:pt x="156633" y="107090"/>
                  </a:lnTo>
                  <a:lnTo>
                    <a:pt x="151954" y="142694"/>
                  </a:lnTo>
                  <a:lnTo>
                    <a:pt x="137570" y="175470"/>
                  </a:lnTo>
                  <a:lnTo>
                    <a:pt x="118491" y="201819"/>
                  </a:lnTo>
                  <a:lnTo>
                    <a:pt x="92430" y="218855"/>
                  </a:lnTo>
                  <a:lnTo>
                    <a:pt x="56892" y="225722"/>
                  </a:lnTo>
                  <a:lnTo>
                    <a:pt x="47287" y="223177"/>
                  </a:lnTo>
                  <a:lnTo>
                    <a:pt x="39713" y="217970"/>
                  </a:lnTo>
                  <a:lnTo>
                    <a:pt x="33494" y="210989"/>
                  </a:lnTo>
                  <a:lnTo>
                    <a:pt x="31688" y="202826"/>
                  </a:lnTo>
                  <a:lnTo>
                    <a:pt x="35920" y="184397"/>
                  </a:lnTo>
                  <a:lnTo>
                    <a:pt x="51457" y="159881"/>
                  </a:lnTo>
                  <a:lnTo>
                    <a:pt x="70443" y="151272"/>
                  </a:lnTo>
                  <a:lnTo>
                    <a:pt x="93309" y="148616"/>
                  </a:lnTo>
                  <a:lnTo>
                    <a:pt x="115170" y="151335"/>
                  </a:lnTo>
                  <a:lnTo>
                    <a:pt x="133465" y="159563"/>
                  </a:lnTo>
                  <a:lnTo>
                    <a:pt x="194869" y="204319"/>
                  </a:lnTo>
                  <a:lnTo>
                    <a:pt x="239741" y="227725"/>
                  </a:lnTo>
                  <a:lnTo>
                    <a:pt x="263212" y="239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411647" y="2176292"/>
            <a:ext cx="1001333" cy="476890"/>
            <a:chOff x="5411647" y="2176292"/>
            <a:chExt cx="1001333" cy="476890"/>
          </a:xfrm>
        </p:grpSpPr>
        <p:sp>
          <p:nvSpPr>
            <p:cNvPr id="38" name="Freeform 37"/>
            <p:cNvSpPr/>
            <p:nvPr/>
          </p:nvSpPr>
          <p:spPr>
            <a:xfrm>
              <a:off x="5738031" y="2176292"/>
              <a:ext cx="336913" cy="429738"/>
            </a:xfrm>
            <a:custGeom>
              <a:avLst/>
              <a:gdLst/>
              <a:ahLst/>
              <a:cxnLst/>
              <a:rect l="0" t="0" r="0" b="0"/>
              <a:pathLst>
                <a:path w="336913" h="429738">
                  <a:moveTo>
                    <a:pt x="0" y="97863"/>
                  </a:moveTo>
                  <a:lnTo>
                    <a:pt x="14572" y="55171"/>
                  </a:lnTo>
                  <a:lnTo>
                    <a:pt x="39403" y="19110"/>
                  </a:lnTo>
                  <a:lnTo>
                    <a:pt x="65487" y="2259"/>
                  </a:lnTo>
                  <a:lnTo>
                    <a:pt x="85258" y="0"/>
                  </a:lnTo>
                  <a:lnTo>
                    <a:pt x="132134" y="8082"/>
                  </a:lnTo>
                  <a:lnTo>
                    <a:pt x="152703" y="20526"/>
                  </a:lnTo>
                  <a:lnTo>
                    <a:pt x="177436" y="50382"/>
                  </a:lnTo>
                  <a:lnTo>
                    <a:pt x="201165" y="102392"/>
                  </a:lnTo>
                  <a:lnTo>
                    <a:pt x="215948" y="158896"/>
                  </a:lnTo>
                  <a:lnTo>
                    <a:pt x="220081" y="222049"/>
                  </a:lnTo>
                  <a:lnTo>
                    <a:pt x="215308" y="274342"/>
                  </a:lnTo>
                  <a:lnTo>
                    <a:pt x="201930" y="324532"/>
                  </a:lnTo>
                  <a:lnTo>
                    <a:pt x="164496" y="381606"/>
                  </a:lnTo>
                  <a:lnTo>
                    <a:pt x="133662" y="412921"/>
                  </a:lnTo>
                  <a:lnTo>
                    <a:pt x="124203" y="420205"/>
                  </a:lnTo>
                  <a:lnTo>
                    <a:pt x="98094" y="428300"/>
                  </a:lnTo>
                  <a:lnTo>
                    <a:pt x="56751" y="429737"/>
                  </a:lnTo>
                  <a:lnTo>
                    <a:pt x="44853" y="427907"/>
                  </a:lnTo>
                  <a:lnTo>
                    <a:pt x="35751" y="423177"/>
                  </a:lnTo>
                  <a:lnTo>
                    <a:pt x="22518" y="408563"/>
                  </a:lnTo>
                  <a:lnTo>
                    <a:pt x="15858" y="387250"/>
                  </a:lnTo>
                  <a:lnTo>
                    <a:pt x="14081" y="375016"/>
                  </a:lnTo>
                  <a:lnTo>
                    <a:pt x="16406" y="365690"/>
                  </a:lnTo>
                  <a:lnTo>
                    <a:pt x="21466" y="358302"/>
                  </a:lnTo>
                  <a:lnTo>
                    <a:pt x="49214" y="332452"/>
                  </a:lnTo>
                  <a:lnTo>
                    <a:pt x="72566" y="324957"/>
                  </a:lnTo>
                  <a:lnTo>
                    <a:pt x="100102" y="322796"/>
                  </a:lnTo>
                  <a:lnTo>
                    <a:pt x="157245" y="333967"/>
                  </a:lnTo>
                  <a:lnTo>
                    <a:pt x="210480" y="350674"/>
                  </a:lnTo>
                  <a:lnTo>
                    <a:pt x="221038" y="354141"/>
                  </a:lnTo>
                  <a:lnTo>
                    <a:pt x="263844" y="353432"/>
                  </a:lnTo>
                  <a:lnTo>
                    <a:pt x="318841" y="342594"/>
                  </a:lnTo>
                  <a:lnTo>
                    <a:pt x="336912" y="340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50035" y="2223105"/>
              <a:ext cx="362945" cy="430077"/>
            </a:xfrm>
            <a:custGeom>
              <a:avLst/>
              <a:gdLst/>
              <a:ahLst/>
              <a:cxnLst/>
              <a:rect l="0" t="0" r="0" b="0"/>
              <a:pathLst>
                <a:path w="362945" h="430077">
                  <a:moveTo>
                    <a:pt x="214421" y="19465"/>
                  </a:moveTo>
                  <a:lnTo>
                    <a:pt x="160276" y="16345"/>
                  </a:lnTo>
                  <a:lnTo>
                    <a:pt x="99740" y="10399"/>
                  </a:lnTo>
                  <a:lnTo>
                    <a:pt x="47098" y="1989"/>
                  </a:lnTo>
                  <a:lnTo>
                    <a:pt x="20342" y="0"/>
                  </a:lnTo>
                  <a:lnTo>
                    <a:pt x="11336" y="4148"/>
                  </a:lnTo>
                  <a:lnTo>
                    <a:pt x="5331" y="11593"/>
                  </a:lnTo>
                  <a:lnTo>
                    <a:pt x="1328" y="21236"/>
                  </a:lnTo>
                  <a:lnTo>
                    <a:pt x="0" y="41309"/>
                  </a:lnTo>
                  <a:lnTo>
                    <a:pt x="10579" y="101673"/>
                  </a:lnTo>
                  <a:lnTo>
                    <a:pt x="12690" y="128921"/>
                  </a:lnTo>
                  <a:lnTo>
                    <a:pt x="17932" y="138059"/>
                  </a:lnTo>
                  <a:lnTo>
                    <a:pt x="26107" y="144151"/>
                  </a:lnTo>
                  <a:lnTo>
                    <a:pt x="36236" y="148212"/>
                  </a:lnTo>
                  <a:lnTo>
                    <a:pt x="59968" y="149605"/>
                  </a:lnTo>
                  <a:lnTo>
                    <a:pt x="113332" y="140968"/>
                  </a:lnTo>
                  <a:lnTo>
                    <a:pt x="149373" y="142553"/>
                  </a:lnTo>
                  <a:lnTo>
                    <a:pt x="206764" y="159950"/>
                  </a:lnTo>
                  <a:lnTo>
                    <a:pt x="260611" y="185125"/>
                  </a:lnTo>
                  <a:lnTo>
                    <a:pt x="291148" y="211269"/>
                  </a:lnTo>
                  <a:lnTo>
                    <a:pt x="329709" y="265041"/>
                  </a:lnTo>
                  <a:lnTo>
                    <a:pt x="358206" y="312859"/>
                  </a:lnTo>
                  <a:lnTo>
                    <a:pt x="362944" y="340935"/>
                  </a:lnTo>
                  <a:lnTo>
                    <a:pt x="359979" y="369401"/>
                  </a:lnTo>
                  <a:lnTo>
                    <a:pt x="350863" y="389851"/>
                  </a:lnTo>
                  <a:lnTo>
                    <a:pt x="335893" y="403619"/>
                  </a:lnTo>
                  <a:lnTo>
                    <a:pt x="297687" y="421990"/>
                  </a:lnTo>
                  <a:lnTo>
                    <a:pt x="240704" y="428479"/>
                  </a:lnTo>
                  <a:lnTo>
                    <a:pt x="182835" y="430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11647" y="236891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109315" y="3293"/>
                  </a:lnTo>
                  <a:lnTo>
                    <a:pt x="4997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485554" y="967476"/>
            <a:ext cx="684354" cy="674970"/>
            <a:chOff x="6485554" y="967476"/>
            <a:chExt cx="684354" cy="674970"/>
          </a:xfrm>
        </p:grpSpPr>
        <p:sp>
          <p:nvSpPr>
            <p:cNvPr id="42" name="Freeform 41"/>
            <p:cNvSpPr/>
            <p:nvPr/>
          </p:nvSpPr>
          <p:spPr>
            <a:xfrm>
              <a:off x="6485554" y="1410818"/>
              <a:ext cx="72801" cy="75601"/>
            </a:xfrm>
            <a:custGeom>
              <a:avLst/>
              <a:gdLst/>
              <a:ahLst/>
              <a:cxnLst/>
              <a:rect l="0" t="0" r="0" b="0"/>
              <a:pathLst>
                <a:path w="72801" h="75601">
                  <a:moveTo>
                    <a:pt x="52643" y="0"/>
                  </a:moveTo>
                  <a:lnTo>
                    <a:pt x="35875" y="5589"/>
                  </a:lnTo>
                  <a:lnTo>
                    <a:pt x="21403" y="17692"/>
                  </a:lnTo>
                  <a:lnTo>
                    <a:pt x="14269" y="25833"/>
                  </a:lnTo>
                  <a:lnTo>
                    <a:pt x="11852" y="33600"/>
                  </a:lnTo>
                  <a:lnTo>
                    <a:pt x="12581" y="41117"/>
                  </a:lnTo>
                  <a:lnTo>
                    <a:pt x="15406" y="48468"/>
                  </a:lnTo>
                  <a:lnTo>
                    <a:pt x="27905" y="59756"/>
                  </a:lnTo>
                  <a:lnTo>
                    <a:pt x="36151" y="64404"/>
                  </a:lnTo>
                  <a:lnTo>
                    <a:pt x="45158" y="65163"/>
                  </a:lnTo>
                  <a:lnTo>
                    <a:pt x="64523" y="59767"/>
                  </a:lnTo>
                  <a:lnTo>
                    <a:pt x="69922" y="52713"/>
                  </a:lnTo>
                  <a:lnTo>
                    <a:pt x="72800" y="32397"/>
                  </a:lnTo>
                  <a:lnTo>
                    <a:pt x="68421" y="26277"/>
                  </a:lnTo>
                  <a:lnTo>
                    <a:pt x="60821" y="23367"/>
                  </a:lnTo>
                  <a:lnTo>
                    <a:pt x="41070" y="23254"/>
                  </a:lnTo>
                  <a:lnTo>
                    <a:pt x="20593" y="27103"/>
                  </a:lnTo>
                  <a:lnTo>
                    <a:pt x="13729" y="33276"/>
                  </a:lnTo>
                  <a:lnTo>
                    <a:pt x="6102" y="52614"/>
                  </a:lnTo>
                  <a:lnTo>
                    <a:pt x="7577" y="60813"/>
                  </a:lnTo>
                  <a:lnTo>
                    <a:pt x="12071" y="67448"/>
                  </a:lnTo>
                  <a:lnTo>
                    <a:pt x="18576" y="73041"/>
                  </a:lnTo>
                  <a:lnTo>
                    <a:pt x="26422" y="75600"/>
                  </a:lnTo>
                  <a:lnTo>
                    <a:pt x="44499" y="75324"/>
                  </a:lnTo>
                  <a:lnTo>
                    <a:pt x="50723" y="70104"/>
                  </a:lnTo>
                  <a:lnTo>
                    <a:pt x="57638" y="51824"/>
                  </a:lnTo>
                  <a:lnTo>
                    <a:pt x="55973" y="43908"/>
                  </a:lnTo>
                  <a:lnTo>
                    <a:pt x="51353" y="37461"/>
                  </a:lnTo>
                  <a:lnTo>
                    <a:pt x="44764" y="31993"/>
                  </a:lnTo>
                  <a:lnTo>
                    <a:pt x="36862" y="29518"/>
                  </a:lnTo>
                  <a:lnTo>
                    <a:pt x="18723" y="29887"/>
                  </a:lnTo>
                  <a:lnTo>
                    <a:pt x="12482" y="31623"/>
                  </a:lnTo>
                  <a:lnTo>
                    <a:pt x="8322" y="339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00587" y="1335535"/>
              <a:ext cx="300864" cy="306911"/>
            </a:xfrm>
            <a:custGeom>
              <a:avLst/>
              <a:gdLst/>
              <a:ahLst/>
              <a:cxnLst/>
              <a:rect l="0" t="0" r="0" b="0"/>
              <a:pathLst>
                <a:path w="300864" h="306911">
                  <a:moveTo>
                    <a:pt x="6066" y="306910"/>
                  </a:moveTo>
                  <a:lnTo>
                    <a:pt x="0" y="274458"/>
                  </a:lnTo>
                  <a:lnTo>
                    <a:pt x="5037" y="216979"/>
                  </a:lnTo>
                  <a:lnTo>
                    <a:pt x="7033" y="155352"/>
                  </a:lnTo>
                  <a:lnTo>
                    <a:pt x="17479" y="96905"/>
                  </a:lnTo>
                  <a:lnTo>
                    <a:pt x="30807" y="45889"/>
                  </a:lnTo>
                  <a:lnTo>
                    <a:pt x="43967" y="26734"/>
                  </a:lnTo>
                  <a:lnTo>
                    <a:pt x="61515" y="11592"/>
                  </a:lnTo>
                  <a:lnTo>
                    <a:pt x="81013" y="962"/>
                  </a:lnTo>
                  <a:lnTo>
                    <a:pt x="89955" y="0"/>
                  </a:lnTo>
                  <a:lnTo>
                    <a:pt x="106131" y="5169"/>
                  </a:lnTo>
                  <a:lnTo>
                    <a:pt x="117999" y="18385"/>
                  </a:lnTo>
                  <a:lnTo>
                    <a:pt x="154048" y="70620"/>
                  </a:lnTo>
                  <a:lnTo>
                    <a:pt x="181656" y="122065"/>
                  </a:lnTo>
                  <a:lnTo>
                    <a:pt x="216875" y="176118"/>
                  </a:lnTo>
                  <a:lnTo>
                    <a:pt x="260398" y="232625"/>
                  </a:lnTo>
                  <a:lnTo>
                    <a:pt x="300863" y="275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43523" y="1326590"/>
              <a:ext cx="126343" cy="305328"/>
            </a:xfrm>
            <a:custGeom>
              <a:avLst/>
              <a:gdLst/>
              <a:ahLst/>
              <a:cxnLst/>
              <a:rect l="0" t="0" r="0" b="0"/>
              <a:pathLst>
                <a:path w="126343" h="305328">
                  <a:moveTo>
                    <a:pt x="126342" y="0"/>
                  </a:moveTo>
                  <a:lnTo>
                    <a:pt x="109531" y="19151"/>
                  </a:lnTo>
                  <a:lnTo>
                    <a:pt x="83680" y="68687"/>
                  </a:lnTo>
                  <a:lnTo>
                    <a:pt x="56044" y="128862"/>
                  </a:lnTo>
                  <a:lnTo>
                    <a:pt x="32496" y="191578"/>
                  </a:lnTo>
                  <a:lnTo>
                    <a:pt x="17727" y="24607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91307" y="967476"/>
              <a:ext cx="178601" cy="225315"/>
            </a:xfrm>
            <a:custGeom>
              <a:avLst/>
              <a:gdLst/>
              <a:ahLst/>
              <a:cxnLst/>
              <a:rect l="0" t="0" r="0" b="0"/>
              <a:pathLst>
                <a:path w="178601" h="225315">
                  <a:moveTo>
                    <a:pt x="10143" y="32731"/>
                  </a:moveTo>
                  <a:lnTo>
                    <a:pt x="39452" y="3422"/>
                  </a:lnTo>
                  <a:lnTo>
                    <a:pt x="48400" y="324"/>
                  </a:lnTo>
                  <a:lnTo>
                    <a:pt x="70820" y="0"/>
                  </a:lnTo>
                  <a:lnTo>
                    <a:pt x="104161" y="11984"/>
                  </a:lnTo>
                  <a:lnTo>
                    <a:pt x="119389" y="27020"/>
                  </a:lnTo>
                  <a:lnTo>
                    <a:pt x="125088" y="35942"/>
                  </a:lnTo>
                  <a:lnTo>
                    <a:pt x="133108" y="70857"/>
                  </a:lnTo>
                  <a:lnTo>
                    <a:pt x="127413" y="123407"/>
                  </a:lnTo>
                  <a:lnTo>
                    <a:pt x="111903" y="168795"/>
                  </a:lnTo>
                  <a:lnTo>
                    <a:pt x="98654" y="189130"/>
                  </a:lnTo>
                  <a:lnTo>
                    <a:pt x="71464" y="212562"/>
                  </a:lnTo>
                  <a:lnTo>
                    <a:pt x="51435" y="223010"/>
                  </a:lnTo>
                  <a:lnTo>
                    <a:pt x="30834" y="225314"/>
                  </a:lnTo>
                  <a:lnTo>
                    <a:pt x="20428" y="224290"/>
                  </a:lnTo>
                  <a:lnTo>
                    <a:pt x="12321" y="220099"/>
                  </a:lnTo>
                  <a:lnTo>
                    <a:pt x="192" y="206083"/>
                  </a:lnTo>
                  <a:lnTo>
                    <a:pt x="0" y="198601"/>
                  </a:lnTo>
                  <a:lnTo>
                    <a:pt x="3382" y="191274"/>
                  </a:lnTo>
                  <a:lnTo>
                    <a:pt x="9145" y="184050"/>
                  </a:lnTo>
                  <a:lnTo>
                    <a:pt x="28027" y="172903"/>
                  </a:lnTo>
                  <a:lnTo>
                    <a:pt x="50847" y="166390"/>
                  </a:lnTo>
                  <a:lnTo>
                    <a:pt x="110304" y="168947"/>
                  </a:lnTo>
                  <a:lnTo>
                    <a:pt x="154190" y="177878"/>
                  </a:lnTo>
                  <a:lnTo>
                    <a:pt x="178600" y="1906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531250" y="2133757"/>
            <a:ext cx="491258" cy="540482"/>
            <a:chOff x="6531250" y="2133757"/>
            <a:chExt cx="491258" cy="540482"/>
          </a:xfrm>
        </p:grpSpPr>
        <p:sp>
          <p:nvSpPr>
            <p:cNvPr id="47" name="Freeform 46"/>
            <p:cNvSpPr/>
            <p:nvPr/>
          </p:nvSpPr>
          <p:spPr>
            <a:xfrm>
              <a:off x="6531250" y="2421559"/>
              <a:ext cx="270160" cy="231623"/>
            </a:xfrm>
            <a:custGeom>
              <a:avLst/>
              <a:gdLst/>
              <a:ahLst/>
              <a:cxnLst/>
              <a:rect l="0" t="0" r="0" b="0"/>
              <a:pathLst>
                <a:path w="270160" h="231623">
                  <a:moveTo>
                    <a:pt x="17475" y="231622"/>
                  </a:moveTo>
                  <a:lnTo>
                    <a:pt x="9142" y="194144"/>
                  </a:lnTo>
                  <a:lnTo>
                    <a:pt x="0" y="136306"/>
                  </a:lnTo>
                  <a:lnTo>
                    <a:pt x="245" y="83419"/>
                  </a:lnTo>
                  <a:lnTo>
                    <a:pt x="11212" y="33501"/>
                  </a:lnTo>
                  <a:lnTo>
                    <a:pt x="26798" y="6153"/>
                  </a:lnTo>
                  <a:lnTo>
                    <a:pt x="35388" y="1761"/>
                  </a:lnTo>
                  <a:lnTo>
                    <a:pt x="57412" y="0"/>
                  </a:lnTo>
                  <a:lnTo>
                    <a:pt x="67496" y="3508"/>
                  </a:lnTo>
                  <a:lnTo>
                    <a:pt x="107915" y="38369"/>
                  </a:lnTo>
                  <a:lnTo>
                    <a:pt x="135469" y="75035"/>
                  </a:lnTo>
                  <a:lnTo>
                    <a:pt x="162808" y="120924"/>
                  </a:lnTo>
                  <a:lnTo>
                    <a:pt x="217573" y="178905"/>
                  </a:lnTo>
                  <a:lnTo>
                    <a:pt x="232750" y="191815"/>
                  </a:lnTo>
                  <a:lnTo>
                    <a:pt x="270159" y="2105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85595" y="2432082"/>
              <a:ext cx="94758" cy="242157"/>
            </a:xfrm>
            <a:custGeom>
              <a:avLst/>
              <a:gdLst/>
              <a:ahLst/>
              <a:cxnLst/>
              <a:rect l="0" t="0" r="0" b="0"/>
              <a:pathLst>
                <a:path w="94758" h="242157">
                  <a:moveTo>
                    <a:pt x="94757" y="0"/>
                  </a:moveTo>
                  <a:lnTo>
                    <a:pt x="79116" y="17981"/>
                  </a:lnTo>
                  <a:lnTo>
                    <a:pt x="54324" y="69742"/>
                  </a:lnTo>
                  <a:lnTo>
                    <a:pt x="36121" y="123438"/>
                  </a:lnTo>
                  <a:lnTo>
                    <a:pt x="21260" y="175985"/>
                  </a:lnTo>
                  <a:lnTo>
                    <a:pt x="3137" y="2325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22466" y="2133757"/>
              <a:ext cx="200042" cy="214822"/>
            </a:xfrm>
            <a:custGeom>
              <a:avLst/>
              <a:gdLst/>
              <a:ahLst/>
              <a:cxnLst/>
              <a:rect l="0" t="0" r="0" b="0"/>
              <a:pathLst>
                <a:path w="200042" h="214822">
                  <a:moveTo>
                    <a:pt x="0" y="45642"/>
                  </a:moveTo>
                  <a:lnTo>
                    <a:pt x="37086" y="10895"/>
                  </a:lnTo>
                  <a:lnTo>
                    <a:pt x="55087" y="1733"/>
                  </a:lnTo>
                  <a:lnTo>
                    <a:pt x="74786" y="0"/>
                  </a:lnTo>
                  <a:lnTo>
                    <a:pt x="94069" y="4300"/>
                  </a:lnTo>
                  <a:lnTo>
                    <a:pt x="110439" y="14009"/>
                  </a:lnTo>
                  <a:lnTo>
                    <a:pt x="122394" y="29243"/>
                  </a:lnTo>
                  <a:lnTo>
                    <a:pt x="130437" y="48882"/>
                  </a:lnTo>
                  <a:lnTo>
                    <a:pt x="133795" y="85076"/>
                  </a:lnTo>
                  <a:lnTo>
                    <a:pt x="121965" y="140045"/>
                  </a:lnTo>
                  <a:lnTo>
                    <a:pt x="106458" y="166290"/>
                  </a:lnTo>
                  <a:lnTo>
                    <a:pt x="70272" y="203281"/>
                  </a:lnTo>
                  <a:lnTo>
                    <a:pt x="60885" y="210396"/>
                  </a:lnTo>
                  <a:lnTo>
                    <a:pt x="51119" y="213970"/>
                  </a:lnTo>
                  <a:lnTo>
                    <a:pt x="30909" y="214821"/>
                  </a:lnTo>
                  <a:lnTo>
                    <a:pt x="24116" y="209900"/>
                  </a:lnTo>
                  <a:lnTo>
                    <a:pt x="16567" y="191955"/>
                  </a:lnTo>
                  <a:lnTo>
                    <a:pt x="16894" y="182958"/>
                  </a:lnTo>
                  <a:lnTo>
                    <a:pt x="23496" y="166723"/>
                  </a:lnTo>
                  <a:lnTo>
                    <a:pt x="40367" y="144428"/>
                  </a:lnTo>
                  <a:lnTo>
                    <a:pt x="65773" y="128594"/>
                  </a:lnTo>
                  <a:lnTo>
                    <a:pt x="101116" y="122083"/>
                  </a:lnTo>
                  <a:lnTo>
                    <a:pt x="124489" y="126799"/>
                  </a:lnTo>
                  <a:lnTo>
                    <a:pt x="182466" y="145843"/>
                  </a:lnTo>
                  <a:lnTo>
                    <a:pt x="200041" y="150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1589091" y="1706188"/>
            <a:ext cx="64638" cy="62153"/>
          </a:xfrm>
          <a:custGeom>
            <a:avLst/>
            <a:gdLst/>
            <a:ahLst/>
            <a:cxnLst/>
            <a:rect l="0" t="0" r="0" b="0"/>
            <a:pathLst>
              <a:path w="64638" h="62153">
                <a:moveTo>
                  <a:pt x="42826" y="9957"/>
                </a:moveTo>
                <a:lnTo>
                  <a:pt x="18779" y="19532"/>
                </a:lnTo>
                <a:lnTo>
                  <a:pt x="4452" y="30200"/>
                </a:lnTo>
                <a:lnTo>
                  <a:pt x="866" y="37490"/>
                </a:lnTo>
                <a:lnTo>
                  <a:pt x="0" y="54949"/>
                </a:lnTo>
                <a:lnTo>
                  <a:pt x="3747" y="59839"/>
                </a:lnTo>
                <a:lnTo>
                  <a:pt x="9754" y="61929"/>
                </a:lnTo>
                <a:lnTo>
                  <a:pt x="17269" y="62152"/>
                </a:lnTo>
                <a:lnTo>
                  <a:pt x="31857" y="56161"/>
                </a:lnTo>
                <a:lnTo>
                  <a:pt x="60286" y="33251"/>
                </a:lnTo>
                <a:lnTo>
                  <a:pt x="63825" y="25487"/>
                </a:lnTo>
                <a:lnTo>
                  <a:pt x="64637" y="7500"/>
                </a:lnTo>
                <a:lnTo>
                  <a:pt x="59706" y="2470"/>
                </a:lnTo>
                <a:lnTo>
                  <a:pt x="51740" y="286"/>
                </a:lnTo>
                <a:lnTo>
                  <a:pt x="41749" y="0"/>
                </a:lnTo>
                <a:lnTo>
                  <a:pt x="33919" y="3319"/>
                </a:lnTo>
                <a:lnTo>
                  <a:pt x="22100" y="16365"/>
                </a:lnTo>
                <a:lnTo>
                  <a:pt x="21989" y="22418"/>
                </a:lnTo>
                <a:lnTo>
                  <a:pt x="25425" y="27623"/>
                </a:lnTo>
                <a:lnTo>
                  <a:pt x="31225" y="32263"/>
                </a:lnTo>
                <a:lnTo>
                  <a:pt x="36262" y="31846"/>
                </a:lnTo>
                <a:lnTo>
                  <a:pt x="40790" y="28059"/>
                </a:lnTo>
                <a:lnTo>
                  <a:pt x="44978" y="22025"/>
                </a:lnTo>
                <a:lnTo>
                  <a:pt x="43090" y="18002"/>
                </a:lnTo>
                <a:lnTo>
                  <a:pt x="28515" y="13532"/>
                </a:lnTo>
                <a:lnTo>
                  <a:pt x="21587" y="15850"/>
                </a:lnTo>
                <a:lnTo>
                  <a:pt x="10770" y="27784"/>
                </a:lnTo>
                <a:lnTo>
                  <a:pt x="10926" y="33540"/>
                </a:lnTo>
                <a:lnTo>
                  <a:pt x="14540" y="38547"/>
                </a:lnTo>
                <a:lnTo>
                  <a:pt x="32297" y="520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747523" y="368497"/>
            <a:ext cx="6801411" cy="787101"/>
            <a:chOff x="747523" y="368497"/>
            <a:chExt cx="6801411" cy="787101"/>
          </a:xfrm>
        </p:grpSpPr>
        <p:sp>
          <p:nvSpPr>
            <p:cNvPr id="2" name="Freeform 1"/>
            <p:cNvSpPr/>
            <p:nvPr/>
          </p:nvSpPr>
          <p:spPr>
            <a:xfrm>
              <a:off x="1000207" y="484310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17" y="135786"/>
                  </a:lnTo>
                  <a:lnTo>
                    <a:pt x="9103" y="192311"/>
                  </a:lnTo>
                  <a:lnTo>
                    <a:pt x="4517" y="247924"/>
                  </a:lnTo>
                  <a:lnTo>
                    <a:pt x="1338" y="307036"/>
                  </a:lnTo>
                  <a:lnTo>
                    <a:pt x="396" y="357826"/>
                  </a:lnTo>
                  <a:lnTo>
                    <a:pt x="78" y="41457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431668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20562" y="3119"/>
                  </a:lnTo>
                  <a:lnTo>
                    <a:pt x="366081" y="17958"/>
                  </a:lnTo>
                  <a:lnTo>
                    <a:pt x="306582" y="28547"/>
                  </a:lnTo>
                  <a:lnTo>
                    <a:pt x="243833" y="36574"/>
                  </a:lnTo>
                  <a:lnTo>
                    <a:pt x="192480" y="40473"/>
                  </a:lnTo>
                  <a:lnTo>
                    <a:pt x="140219" y="47217"/>
                  </a:lnTo>
                  <a:lnTo>
                    <a:pt x="77394" y="52740"/>
                  </a:lnTo>
                  <a:lnTo>
                    <a:pt x="22350" y="607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49515" y="743778"/>
              <a:ext cx="238686" cy="189180"/>
            </a:xfrm>
            <a:custGeom>
              <a:avLst/>
              <a:gdLst/>
              <a:ahLst/>
              <a:cxnLst/>
              <a:rect l="0" t="0" r="0" b="0"/>
              <a:pathLst>
                <a:path w="238686" h="189180">
                  <a:moveTo>
                    <a:pt x="171790" y="24802"/>
                  </a:moveTo>
                  <a:lnTo>
                    <a:pt x="160612" y="13623"/>
                  </a:lnTo>
                  <a:lnTo>
                    <a:pt x="139526" y="8135"/>
                  </a:lnTo>
                  <a:lnTo>
                    <a:pt x="101009" y="8165"/>
                  </a:lnTo>
                  <a:lnTo>
                    <a:pt x="79501" y="13898"/>
                  </a:lnTo>
                  <a:lnTo>
                    <a:pt x="46629" y="36643"/>
                  </a:lnTo>
                  <a:lnTo>
                    <a:pt x="17606" y="63666"/>
                  </a:lnTo>
                  <a:lnTo>
                    <a:pt x="1974" y="95719"/>
                  </a:lnTo>
                  <a:lnTo>
                    <a:pt x="0" y="118322"/>
                  </a:lnTo>
                  <a:lnTo>
                    <a:pt x="4192" y="138896"/>
                  </a:lnTo>
                  <a:lnTo>
                    <a:pt x="19706" y="163632"/>
                  </a:lnTo>
                  <a:lnTo>
                    <a:pt x="32448" y="178531"/>
                  </a:lnTo>
                  <a:lnTo>
                    <a:pt x="52148" y="186713"/>
                  </a:lnTo>
                  <a:lnTo>
                    <a:pt x="75332" y="189179"/>
                  </a:lnTo>
                  <a:lnTo>
                    <a:pt x="135041" y="178220"/>
                  </a:lnTo>
                  <a:lnTo>
                    <a:pt x="192167" y="158421"/>
                  </a:lnTo>
                  <a:lnTo>
                    <a:pt x="202922" y="152486"/>
                  </a:lnTo>
                  <a:lnTo>
                    <a:pt x="217992" y="136532"/>
                  </a:lnTo>
                  <a:lnTo>
                    <a:pt x="237198" y="97695"/>
                  </a:lnTo>
                  <a:lnTo>
                    <a:pt x="238685" y="77086"/>
                  </a:lnTo>
                  <a:lnTo>
                    <a:pt x="234277" y="56228"/>
                  </a:lnTo>
                  <a:lnTo>
                    <a:pt x="224518" y="35260"/>
                  </a:lnTo>
                  <a:lnTo>
                    <a:pt x="209263" y="20481"/>
                  </a:lnTo>
                  <a:lnTo>
                    <a:pt x="170873" y="1462"/>
                  </a:lnTo>
                  <a:lnTo>
                    <a:pt x="153445" y="0"/>
                  </a:lnTo>
                  <a:lnTo>
                    <a:pt x="129676" y="3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6232" y="691822"/>
              <a:ext cx="94142" cy="250591"/>
            </a:xfrm>
            <a:custGeom>
              <a:avLst/>
              <a:gdLst/>
              <a:ahLst/>
              <a:cxnLst/>
              <a:rect l="0" t="0" r="0" b="0"/>
              <a:pathLst>
                <a:path w="94142" h="250591">
                  <a:moveTo>
                    <a:pt x="20441" y="45172"/>
                  </a:moveTo>
                  <a:lnTo>
                    <a:pt x="14852" y="61940"/>
                  </a:lnTo>
                  <a:lnTo>
                    <a:pt x="15228" y="79531"/>
                  </a:lnTo>
                  <a:lnTo>
                    <a:pt x="19411" y="130598"/>
                  </a:lnTo>
                  <a:lnTo>
                    <a:pt x="27473" y="188605"/>
                  </a:lnTo>
                  <a:lnTo>
                    <a:pt x="32273" y="228701"/>
                  </a:lnTo>
                  <a:lnTo>
                    <a:pt x="42794" y="250590"/>
                  </a:lnTo>
                  <a:lnTo>
                    <a:pt x="37785" y="244094"/>
                  </a:lnTo>
                  <a:lnTo>
                    <a:pt x="16914" y="185959"/>
                  </a:lnTo>
                  <a:lnTo>
                    <a:pt x="2501" y="126797"/>
                  </a:lnTo>
                  <a:lnTo>
                    <a:pt x="0" y="72734"/>
                  </a:lnTo>
                  <a:lnTo>
                    <a:pt x="5897" y="51183"/>
                  </a:lnTo>
                  <a:lnTo>
                    <a:pt x="28747" y="18284"/>
                  </a:lnTo>
                  <a:lnTo>
                    <a:pt x="48309" y="6706"/>
                  </a:lnTo>
                  <a:lnTo>
                    <a:pt x="69092" y="0"/>
                  </a:lnTo>
                  <a:lnTo>
                    <a:pt x="94141" y="3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71571" y="715740"/>
              <a:ext cx="181487" cy="180706"/>
            </a:xfrm>
            <a:custGeom>
              <a:avLst/>
              <a:gdLst/>
              <a:ahLst/>
              <a:cxnLst/>
              <a:rect l="0" t="0" r="0" b="0"/>
              <a:pathLst>
                <a:path w="181487" h="180706">
                  <a:moveTo>
                    <a:pt x="139372" y="84425"/>
                  </a:moveTo>
                  <a:lnTo>
                    <a:pt x="124799" y="41734"/>
                  </a:lnTo>
                  <a:lnTo>
                    <a:pt x="111838" y="22167"/>
                  </a:lnTo>
                  <a:lnTo>
                    <a:pt x="94379" y="5672"/>
                  </a:lnTo>
                  <a:lnTo>
                    <a:pt x="84810" y="1508"/>
                  </a:lnTo>
                  <a:lnTo>
                    <a:pt x="64819" y="0"/>
                  </a:lnTo>
                  <a:lnTo>
                    <a:pt x="33834" y="11317"/>
                  </a:lnTo>
                  <a:lnTo>
                    <a:pt x="19156" y="29316"/>
                  </a:lnTo>
                  <a:lnTo>
                    <a:pt x="202" y="78999"/>
                  </a:lnTo>
                  <a:lnTo>
                    <a:pt x="0" y="119992"/>
                  </a:lnTo>
                  <a:lnTo>
                    <a:pt x="7349" y="156185"/>
                  </a:lnTo>
                  <a:lnTo>
                    <a:pt x="12752" y="165020"/>
                  </a:lnTo>
                  <a:lnTo>
                    <a:pt x="28114" y="177957"/>
                  </a:lnTo>
                  <a:lnTo>
                    <a:pt x="37124" y="180705"/>
                  </a:lnTo>
                  <a:lnTo>
                    <a:pt x="56494" y="180639"/>
                  </a:lnTo>
                  <a:lnTo>
                    <a:pt x="64232" y="176643"/>
                  </a:lnTo>
                  <a:lnTo>
                    <a:pt x="75951" y="162846"/>
                  </a:lnTo>
                  <a:lnTo>
                    <a:pt x="89125" y="135347"/>
                  </a:lnTo>
                  <a:lnTo>
                    <a:pt x="96821" y="94397"/>
                  </a:lnTo>
                  <a:lnTo>
                    <a:pt x="99306" y="94583"/>
                  </a:lnTo>
                  <a:lnTo>
                    <a:pt x="136598" y="143218"/>
                  </a:lnTo>
                  <a:lnTo>
                    <a:pt x="144542" y="147017"/>
                  </a:lnTo>
                  <a:lnTo>
                    <a:pt x="181486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6756" y="726466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99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9283" y="685219"/>
              <a:ext cx="193975" cy="227900"/>
            </a:xfrm>
            <a:custGeom>
              <a:avLst/>
              <a:gdLst/>
              <a:ahLst/>
              <a:cxnLst/>
              <a:rect l="0" t="0" r="0" b="0"/>
              <a:pathLst>
                <a:path w="193975" h="227900">
                  <a:moveTo>
                    <a:pt x="139100" y="20190"/>
                  </a:moveTo>
                  <a:lnTo>
                    <a:pt x="127922" y="9011"/>
                  </a:lnTo>
                  <a:lnTo>
                    <a:pt x="109955" y="3523"/>
                  </a:lnTo>
                  <a:lnTo>
                    <a:pt x="60293" y="0"/>
                  </a:lnTo>
                  <a:lnTo>
                    <a:pt x="36225" y="5757"/>
                  </a:lnTo>
                  <a:lnTo>
                    <a:pt x="24893" y="10568"/>
                  </a:lnTo>
                  <a:lnTo>
                    <a:pt x="9183" y="25272"/>
                  </a:lnTo>
                  <a:lnTo>
                    <a:pt x="3355" y="34107"/>
                  </a:lnTo>
                  <a:lnTo>
                    <a:pt x="0" y="53281"/>
                  </a:lnTo>
                  <a:lnTo>
                    <a:pt x="743" y="63308"/>
                  </a:lnTo>
                  <a:lnTo>
                    <a:pt x="4748" y="71162"/>
                  </a:lnTo>
                  <a:lnTo>
                    <a:pt x="18557" y="83008"/>
                  </a:lnTo>
                  <a:lnTo>
                    <a:pt x="39512" y="85934"/>
                  </a:lnTo>
                  <a:lnTo>
                    <a:pt x="77617" y="87243"/>
                  </a:lnTo>
                  <a:lnTo>
                    <a:pt x="103585" y="93275"/>
                  </a:lnTo>
                  <a:lnTo>
                    <a:pt x="159640" y="122809"/>
                  </a:lnTo>
                  <a:lnTo>
                    <a:pt x="174745" y="139498"/>
                  </a:lnTo>
                  <a:lnTo>
                    <a:pt x="193974" y="178808"/>
                  </a:lnTo>
                  <a:lnTo>
                    <a:pt x="193230" y="187936"/>
                  </a:lnTo>
                  <a:lnTo>
                    <a:pt x="183045" y="204318"/>
                  </a:lnTo>
                  <a:lnTo>
                    <a:pt x="157580" y="221106"/>
                  </a:lnTo>
                  <a:lnTo>
                    <a:pt x="122219" y="227899"/>
                  </a:lnTo>
                  <a:lnTo>
                    <a:pt x="65950" y="222050"/>
                  </a:lnTo>
                  <a:lnTo>
                    <a:pt x="33815" y="220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5858" y="719430"/>
              <a:ext cx="155210" cy="175493"/>
            </a:xfrm>
            <a:custGeom>
              <a:avLst/>
              <a:gdLst/>
              <a:ahLst/>
              <a:cxnLst/>
              <a:rect l="0" t="0" r="0" b="0"/>
              <a:pathLst>
                <a:path w="155210" h="175493">
                  <a:moveTo>
                    <a:pt x="7810" y="80735"/>
                  </a:moveTo>
                  <a:lnTo>
                    <a:pt x="66427" y="80735"/>
                  </a:lnTo>
                  <a:lnTo>
                    <a:pt x="106806" y="75146"/>
                  </a:lnTo>
                  <a:lnTo>
                    <a:pt x="128237" y="66163"/>
                  </a:lnTo>
                  <a:lnTo>
                    <a:pt x="137228" y="60492"/>
                  </a:lnTo>
                  <a:lnTo>
                    <a:pt x="142052" y="52032"/>
                  </a:lnTo>
                  <a:lnTo>
                    <a:pt x="144292" y="30154"/>
                  </a:lnTo>
                  <a:lnTo>
                    <a:pt x="140912" y="21278"/>
                  </a:lnTo>
                  <a:lnTo>
                    <a:pt x="127798" y="8296"/>
                  </a:lnTo>
                  <a:lnTo>
                    <a:pt x="107151" y="1747"/>
                  </a:lnTo>
                  <a:lnTo>
                    <a:pt x="95094" y="0"/>
                  </a:lnTo>
                  <a:lnTo>
                    <a:pt x="75459" y="4299"/>
                  </a:lnTo>
                  <a:lnTo>
                    <a:pt x="43789" y="26122"/>
                  </a:lnTo>
                  <a:lnTo>
                    <a:pt x="16173" y="61369"/>
                  </a:lnTo>
                  <a:lnTo>
                    <a:pt x="3399" y="92934"/>
                  </a:lnTo>
                  <a:lnTo>
                    <a:pt x="0" y="118133"/>
                  </a:lnTo>
                  <a:lnTo>
                    <a:pt x="4729" y="138690"/>
                  </a:lnTo>
                  <a:lnTo>
                    <a:pt x="9265" y="147448"/>
                  </a:lnTo>
                  <a:lnTo>
                    <a:pt x="23665" y="160298"/>
                  </a:lnTo>
                  <a:lnTo>
                    <a:pt x="42932" y="168739"/>
                  </a:lnTo>
                  <a:lnTo>
                    <a:pt x="93430" y="174158"/>
                  </a:lnTo>
                  <a:lnTo>
                    <a:pt x="155209" y="175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70364" y="662450"/>
              <a:ext cx="219771" cy="202493"/>
            </a:xfrm>
            <a:custGeom>
              <a:avLst/>
              <a:gdLst/>
              <a:ahLst/>
              <a:cxnLst/>
              <a:rect l="0" t="0" r="0" b="0"/>
              <a:pathLst>
                <a:path w="219771" h="202493">
                  <a:moveTo>
                    <a:pt x="156599" y="95601"/>
                  </a:moveTo>
                  <a:lnTo>
                    <a:pt x="136356" y="51639"/>
                  </a:lnTo>
                  <a:lnTo>
                    <a:pt x="117196" y="21354"/>
                  </a:lnTo>
                  <a:lnTo>
                    <a:pt x="100482" y="6840"/>
                  </a:lnTo>
                  <a:lnTo>
                    <a:pt x="91112" y="1332"/>
                  </a:lnTo>
                  <a:lnTo>
                    <a:pt x="80186" y="0"/>
                  </a:lnTo>
                  <a:lnTo>
                    <a:pt x="55567" y="4759"/>
                  </a:lnTo>
                  <a:lnTo>
                    <a:pt x="26578" y="20592"/>
                  </a:lnTo>
                  <a:lnTo>
                    <a:pt x="13805" y="36527"/>
                  </a:lnTo>
                  <a:lnTo>
                    <a:pt x="5397" y="56478"/>
                  </a:lnTo>
                  <a:lnTo>
                    <a:pt x="0" y="107414"/>
                  </a:lnTo>
                  <a:lnTo>
                    <a:pt x="2185" y="145505"/>
                  </a:lnTo>
                  <a:lnTo>
                    <a:pt x="8422" y="166914"/>
                  </a:lnTo>
                  <a:lnTo>
                    <a:pt x="18993" y="184227"/>
                  </a:lnTo>
                  <a:lnTo>
                    <a:pt x="34610" y="196602"/>
                  </a:lnTo>
                  <a:lnTo>
                    <a:pt x="43687" y="201540"/>
                  </a:lnTo>
                  <a:lnTo>
                    <a:pt x="52079" y="202492"/>
                  </a:lnTo>
                  <a:lnTo>
                    <a:pt x="67642" y="197310"/>
                  </a:lnTo>
                  <a:lnTo>
                    <a:pt x="95147" y="175650"/>
                  </a:lnTo>
                  <a:lnTo>
                    <a:pt x="114345" y="147006"/>
                  </a:lnTo>
                  <a:lnTo>
                    <a:pt x="127442" y="116291"/>
                  </a:lnTo>
                  <a:lnTo>
                    <a:pt x="131312" y="112904"/>
                  </a:lnTo>
                  <a:lnTo>
                    <a:pt x="135062" y="114156"/>
                  </a:lnTo>
                  <a:lnTo>
                    <a:pt x="171130" y="148948"/>
                  </a:lnTo>
                  <a:lnTo>
                    <a:pt x="188794" y="160255"/>
                  </a:lnTo>
                  <a:lnTo>
                    <a:pt x="219770" y="169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71305" y="660131"/>
              <a:ext cx="318955" cy="495467"/>
            </a:xfrm>
            <a:custGeom>
              <a:avLst/>
              <a:gdLst/>
              <a:ahLst/>
              <a:cxnLst/>
              <a:rect l="0" t="0" r="0" b="0"/>
              <a:pathLst>
                <a:path w="318955" h="495467">
                  <a:moveTo>
                    <a:pt x="171555" y="87392"/>
                  </a:moveTo>
                  <a:lnTo>
                    <a:pt x="151311" y="43429"/>
                  </a:lnTo>
                  <a:lnTo>
                    <a:pt x="132152" y="18734"/>
                  </a:lnTo>
                  <a:lnTo>
                    <a:pt x="106068" y="2188"/>
                  </a:lnTo>
                  <a:lnTo>
                    <a:pt x="86298" y="0"/>
                  </a:lnTo>
                  <a:lnTo>
                    <a:pt x="65812" y="4098"/>
                  </a:lnTo>
                  <a:lnTo>
                    <a:pt x="35719" y="19558"/>
                  </a:lnTo>
                  <a:lnTo>
                    <a:pt x="19156" y="32287"/>
                  </a:lnTo>
                  <a:lnTo>
                    <a:pt x="2267" y="58196"/>
                  </a:lnTo>
                  <a:lnTo>
                    <a:pt x="0" y="77926"/>
                  </a:lnTo>
                  <a:lnTo>
                    <a:pt x="8076" y="119187"/>
                  </a:lnTo>
                  <a:lnTo>
                    <a:pt x="23161" y="150625"/>
                  </a:lnTo>
                  <a:lnTo>
                    <a:pt x="31681" y="157623"/>
                  </a:lnTo>
                  <a:lnTo>
                    <a:pt x="53627" y="165399"/>
                  </a:lnTo>
                  <a:lnTo>
                    <a:pt x="75858" y="162616"/>
                  </a:lnTo>
                  <a:lnTo>
                    <a:pt x="86700" y="158598"/>
                  </a:lnTo>
                  <a:lnTo>
                    <a:pt x="101866" y="144776"/>
                  </a:lnTo>
                  <a:lnTo>
                    <a:pt x="107548" y="136176"/>
                  </a:lnTo>
                  <a:lnTo>
                    <a:pt x="113676" y="132783"/>
                  </a:lnTo>
                  <a:lnTo>
                    <a:pt x="120100" y="132860"/>
                  </a:lnTo>
                  <a:lnTo>
                    <a:pt x="126723" y="135252"/>
                  </a:lnTo>
                  <a:lnTo>
                    <a:pt x="131139" y="141525"/>
                  </a:lnTo>
                  <a:lnTo>
                    <a:pt x="144396" y="198231"/>
                  </a:lnTo>
                  <a:lnTo>
                    <a:pt x="150462" y="258808"/>
                  </a:lnTo>
                  <a:lnTo>
                    <a:pt x="158593" y="310115"/>
                  </a:lnTo>
                  <a:lnTo>
                    <a:pt x="167941" y="372828"/>
                  </a:lnTo>
                  <a:lnTo>
                    <a:pt x="170841" y="433330"/>
                  </a:lnTo>
                  <a:lnTo>
                    <a:pt x="171414" y="490687"/>
                  </a:lnTo>
                  <a:lnTo>
                    <a:pt x="172631" y="495466"/>
                  </a:lnTo>
                  <a:lnTo>
                    <a:pt x="174611" y="493972"/>
                  </a:lnTo>
                  <a:lnTo>
                    <a:pt x="197910" y="455142"/>
                  </a:lnTo>
                  <a:lnTo>
                    <a:pt x="231452" y="417649"/>
                  </a:lnTo>
                  <a:lnTo>
                    <a:pt x="286128" y="390571"/>
                  </a:lnTo>
                  <a:lnTo>
                    <a:pt x="318954" y="371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01905" y="673823"/>
              <a:ext cx="166031" cy="179142"/>
            </a:xfrm>
            <a:custGeom>
              <a:avLst/>
              <a:gdLst/>
              <a:ahLst/>
              <a:cxnLst/>
              <a:rect l="0" t="0" r="0" b="0"/>
              <a:pathLst>
                <a:path w="166031" h="179142">
                  <a:moveTo>
                    <a:pt x="14654" y="0"/>
                  </a:moveTo>
                  <a:lnTo>
                    <a:pt x="0" y="49552"/>
                  </a:lnTo>
                  <a:lnTo>
                    <a:pt x="1084" y="83313"/>
                  </a:lnTo>
                  <a:lnTo>
                    <a:pt x="13100" y="126161"/>
                  </a:lnTo>
                  <a:lnTo>
                    <a:pt x="31481" y="156704"/>
                  </a:lnTo>
                  <a:lnTo>
                    <a:pt x="49039" y="173372"/>
                  </a:lnTo>
                  <a:lnTo>
                    <a:pt x="59804" y="177582"/>
                  </a:lnTo>
                  <a:lnTo>
                    <a:pt x="84244" y="179141"/>
                  </a:lnTo>
                  <a:lnTo>
                    <a:pt x="104464" y="172815"/>
                  </a:lnTo>
                  <a:lnTo>
                    <a:pt x="136510" y="149690"/>
                  </a:lnTo>
                  <a:lnTo>
                    <a:pt x="147971" y="130090"/>
                  </a:lnTo>
                  <a:lnTo>
                    <a:pt x="164860" y="79379"/>
                  </a:lnTo>
                  <a:lnTo>
                    <a:pt x="166030" y="55167"/>
                  </a:lnTo>
                  <a:lnTo>
                    <a:pt x="16205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44373" y="715937"/>
              <a:ext cx="164822" cy="142777"/>
            </a:xfrm>
            <a:custGeom>
              <a:avLst/>
              <a:gdLst/>
              <a:ahLst/>
              <a:cxnLst/>
              <a:rect l="0" t="0" r="0" b="0"/>
              <a:pathLst>
                <a:path w="164822" h="142777">
                  <a:moveTo>
                    <a:pt x="77513" y="10529"/>
                  </a:moveTo>
                  <a:lnTo>
                    <a:pt x="60745" y="4940"/>
                  </a:lnTo>
                  <a:lnTo>
                    <a:pt x="43155" y="8435"/>
                  </a:lnTo>
                  <a:lnTo>
                    <a:pt x="33551" y="12642"/>
                  </a:lnTo>
                  <a:lnTo>
                    <a:pt x="19760" y="26676"/>
                  </a:lnTo>
                  <a:lnTo>
                    <a:pt x="1374" y="64281"/>
                  </a:lnTo>
                  <a:lnTo>
                    <a:pt x="0" y="87841"/>
                  </a:lnTo>
                  <a:lnTo>
                    <a:pt x="1271" y="100675"/>
                  </a:lnTo>
                  <a:lnTo>
                    <a:pt x="12042" y="121174"/>
                  </a:lnTo>
                  <a:lnTo>
                    <a:pt x="19828" y="129916"/>
                  </a:lnTo>
                  <a:lnTo>
                    <a:pt x="40957" y="139629"/>
                  </a:lnTo>
                  <a:lnTo>
                    <a:pt x="64776" y="142776"/>
                  </a:lnTo>
                  <a:lnTo>
                    <a:pt x="119336" y="132290"/>
                  </a:lnTo>
                  <a:lnTo>
                    <a:pt x="137435" y="119627"/>
                  </a:lnTo>
                  <a:lnTo>
                    <a:pt x="152108" y="102301"/>
                  </a:lnTo>
                  <a:lnTo>
                    <a:pt x="162529" y="82902"/>
                  </a:lnTo>
                  <a:lnTo>
                    <a:pt x="164821" y="62582"/>
                  </a:lnTo>
                  <a:lnTo>
                    <a:pt x="163794" y="52250"/>
                  </a:lnTo>
                  <a:lnTo>
                    <a:pt x="159600" y="44192"/>
                  </a:lnTo>
                  <a:lnTo>
                    <a:pt x="98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90342" y="40008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3" y="232021"/>
                  </a:lnTo>
                  <a:lnTo>
                    <a:pt x="12998" y="291796"/>
                  </a:lnTo>
                  <a:lnTo>
                    <a:pt x="18669" y="343432"/>
                  </a:lnTo>
                  <a:lnTo>
                    <a:pt x="20349" y="382128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7171" y="58959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2" y="3120"/>
                  </a:lnTo>
                  <a:lnTo>
                    <a:pt x="82982" y="16789"/>
                  </a:lnTo>
                  <a:lnTo>
                    <a:pt x="22510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79855" y="67382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1463" y="58617"/>
                  </a:lnTo>
                  <a:lnTo>
                    <a:pt x="192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58798" y="5580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64083" y="618325"/>
              <a:ext cx="126388" cy="171313"/>
            </a:xfrm>
            <a:custGeom>
              <a:avLst/>
              <a:gdLst/>
              <a:ahLst/>
              <a:cxnLst/>
              <a:rect l="0" t="0" r="0" b="0"/>
              <a:pathLst>
                <a:path w="126388" h="171313">
                  <a:moveTo>
                    <a:pt x="0" y="76555"/>
                  </a:moveTo>
                  <a:lnTo>
                    <a:pt x="58617" y="76555"/>
                  </a:lnTo>
                  <a:lnTo>
                    <a:pt x="93407" y="70966"/>
                  </a:lnTo>
                  <a:lnTo>
                    <a:pt x="120353" y="56312"/>
                  </a:lnTo>
                  <a:lnTo>
                    <a:pt x="124689" y="49022"/>
                  </a:lnTo>
                  <a:lnTo>
                    <a:pt x="126387" y="31563"/>
                  </a:lnTo>
                  <a:lnTo>
                    <a:pt x="122862" y="24334"/>
                  </a:lnTo>
                  <a:lnTo>
                    <a:pt x="109588" y="13181"/>
                  </a:lnTo>
                  <a:lnTo>
                    <a:pt x="82383" y="326"/>
                  </a:lnTo>
                  <a:lnTo>
                    <a:pt x="72469" y="0"/>
                  </a:lnTo>
                  <a:lnTo>
                    <a:pt x="52096" y="5876"/>
                  </a:lnTo>
                  <a:lnTo>
                    <a:pt x="26484" y="22338"/>
                  </a:lnTo>
                  <a:lnTo>
                    <a:pt x="14500" y="38421"/>
                  </a:lnTo>
                  <a:lnTo>
                    <a:pt x="9667" y="47623"/>
                  </a:lnTo>
                  <a:lnTo>
                    <a:pt x="7416" y="67206"/>
                  </a:lnTo>
                  <a:lnTo>
                    <a:pt x="15503" y="108374"/>
                  </a:lnTo>
                  <a:lnTo>
                    <a:pt x="30590" y="134206"/>
                  </a:lnTo>
                  <a:lnTo>
                    <a:pt x="55467" y="156678"/>
                  </a:lnTo>
                  <a:lnTo>
                    <a:pt x="74955" y="164808"/>
                  </a:lnTo>
                  <a:lnTo>
                    <a:pt x="105285" y="17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64124" y="671547"/>
              <a:ext cx="136871" cy="160205"/>
            </a:xfrm>
            <a:custGeom>
              <a:avLst/>
              <a:gdLst/>
              <a:ahLst/>
              <a:cxnLst/>
              <a:rect l="0" t="0" r="0" b="0"/>
              <a:pathLst>
                <a:path w="136871" h="160205">
                  <a:moveTo>
                    <a:pt x="0" y="23333"/>
                  </a:moveTo>
                  <a:lnTo>
                    <a:pt x="0" y="72264"/>
                  </a:lnTo>
                  <a:lnTo>
                    <a:pt x="5589" y="125805"/>
                  </a:lnTo>
                  <a:lnTo>
                    <a:pt x="7236" y="129083"/>
                  </a:lnTo>
                  <a:lnTo>
                    <a:pt x="8333" y="126588"/>
                  </a:lnTo>
                  <a:lnTo>
                    <a:pt x="8383" y="112508"/>
                  </a:lnTo>
                  <a:lnTo>
                    <a:pt x="1335" y="59123"/>
                  </a:lnTo>
                  <a:lnTo>
                    <a:pt x="6832" y="35730"/>
                  </a:lnTo>
                  <a:lnTo>
                    <a:pt x="11574" y="24579"/>
                  </a:lnTo>
                  <a:lnTo>
                    <a:pt x="26201" y="9069"/>
                  </a:lnTo>
                  <a:lnTo>
                    <a:pt x="35015" y="3295"/>
                  </a:lnTo>
                  <a:lnTo>
                    <a:pt x="57286" y="0"/>
                  </a:lnTo>
                  <a:lnTo>
                    <a:pt x="69776" y="759"/>
                  </a:lnTo>
                  <a:lnTo>
                    <a:pt x="89893" y="10960"/>
                  </a:lnTo>
                  <a:lnTo>
                    <a:pt x="106633" y="28363"/>
                  </a:lnTo>
                  <a:lnTo>
                    <a:pt x="121872" y="51695"/>
                  </a:lnTo>
                  <a:lnTo>
                    <a:pt x="132427" y="91138"/>
                  </a:lnTo>
                  <a:lnTo>
                    <a:pt x="136285" y="147874"/>
                  </a:lnTo>
                  <a:lnTo>
                    <a:pt x="136870" y="160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358" y="442196"/>
              <a:ext cx="10337" cy="389556"/>
            </a:xfrm>
            <a:custGeom>
              <a:avLst/>
              <a:gdLst/>
              <a:ahLst/>
              <a:cxnLst/>
              <a:rect l="0" t="0" r="0" b="0"/>
              <a:pathLst>
                <a:path w="10337" h="389556">
                  <a:moveTo>
                    <a:pt x="10336" y="0"/>
                  </a:moveTo>
                  <a:lnTo>
                    <a:pt x="3101" y="27556"/>
                  </a:lnTo>
                  <a:lnTo>
                    <a:pt x="458" y="86899"/>
                  </a:lnTo>
                  <a:lnTo>
                    <a:pt x="0" y="140782"/>
                  </a:lnTo>
                  <a:lnTo>
                    <a:pt x="2984" y="198081"/>
                  </a:lnTo>
                  <a:lnTo>
                    <a:pt x="8158" y="252103"/>
                  </a:lnTo>
                  <a:lnTo>
                    <a:pt x="9691" y="302035"/>
                  </a:lnTo>
                  <a:lnTo>
                    <a:pt x="10209" y="360829"/>
                  </a:lnTo>
                  <a:lnTo>
                    <a:pt x="10336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0466" y="56853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30372" y="15641"/>
                  </a:lnTo>
                  <a:lnTo>
                    <a:pt x="71029" y="31209"/>
                  </a:lnTo>
                  <a:lnTo>
                    <a:pt x="29625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48103" y="852809"/>
              <a:ext cx="1326592" cy="31585"/>
            </a:xfrm>
            <a:custGeom>
              <a:avLst/>
              <a:gdLst/>
              <a:ahLst/>
              <a:cxnLst/>
              <a:rect l="0" t="0" r="0" b="0"/>
              <a:pathLst>
                <a:path w="1326592" h="31585">
                  <a:moveTo>
                    <a:pt x="1326591" y="21056"/>
                  </a:moveTo>
                  <a:lnTo>
                    <a:pt x="1267974" y="21056"/>
                  </a:lnTo>
                  <a:lnTo>
                    <a:pt x="1214970" y="19886"/>
                  </a:lnTo>
                  <a:lnTo>
                    <a:pt x="1163253" y="12723"/>
                  </a:lnTo>
                  <a:lnTo>
                    <a:pt x="1102994" y="10961"/>
                  </a:lnTo>
                  <a:lnTo>
                    <a:pt x="1044861" y="10613"/>
                  </a:lnTo>
                  <a:lnTo>
                    <a:pt x="981385" y="10544"/>
                  </a:lnTo>
                  <a:lnTo>
                    <a:pt x="923440" y="10531"/>
                  </a:lnTo>
                  <a:lnTo>
                    <a:pt x="866934" y="3292"/>
                  </a:lnTo>
                  <a:lnTo>
                    <a:pt x="807592" y="649"/>
                  </a:lnTo>
                  <a:lnTo>
                    <a:pt x="745481" y="127"/>
                  </a:lnTo>
                  <a:lnTo>
                    <a:pt x="696746" y="37"/>
                  </a:lnTo>
                  <a:lnTo>
                    <a:pt x="636281" y="6"/>
                  </a:lnTo>
                  <a:lnTo>
                    <a:pt x="576158" y="0"/>
                  </a:lnTo>
                  <a:lnTo>
                    <a:pt x="519481" y="5588"/>
                  </a:lnTo>
                  <a:lnTo>
                    <a:pt x="466085" y="9552"/>
                  </a:lnTo>
                  <a:lnTo>
                    <a:pt x="410478" y="10335"/>
                  </a:lnTo>
                  <a:lnTo>
                    <a:pt x="354433" y="16078"/>
                  </a:lnTo>
                  <a:lnTo>
                    <a:pt x="298302" y="20073"/>
                  </a:lnTo>
                  <a:lnTo>
                    <a:pt x="239035" y="20862"/>
                  </a:lnTo>
                  <a:lnTo>
                    <a:pt x="188589" y="20998"/>
                  </a:lnTo>
                  <a:lnTo>
                    <a:pt x="136597" y="21039"/>
                  </a:lnTo>
                  <a:lnTo>
                    <a:pt x="77805" y="26642"/>
                  </a:lnTo>
                  <a:lnTo>
                    <a:pt x="19504" y="30933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95876" y="368497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1463" y="58617"/>
                  </a:lnTo>
                  <a:lnTo>
                    <a:pt x="289" y="121196"/>
                  </a:lnTo>
                  <a:lnTo>
                    <a:pt x="3176" y="183644"/>
                  </a:lnTo>
                  <a:lnTo>
                    <a:pt x="8350" y="228718"/>
                  </a:lnTo>
                  <a:lnTo>
                    <a:pt x="9883" y="286527"/>
                  </a:lnTo>
                  <a:lnTo>
                    <a:pt x="10337" y="344990"/>
                  </a:lnTo>
                  <a:lnTo>
                    <a:pt x="7352" y="396237"/>
                  </a:lnTo>
                  <a:lnTo>
                    <a:pt x="1452" y="455475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69534" y="55801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534" y="5589"/>
                  </a:lnTo>
                  <a:lnTo>
                    <a:pt x="118150" y="9553"/>
                  </a:lnTo>
                  <a:lnTo>
                    <a:pt x="6293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41268" y="663295"/>
              <a:ext cx="160807" cy="153793"/>
            </a:xfrm>
            <a:custGeom>
              <a:avLst/>
              <a:gdLst/>
              <a:ahLst/>
              <a:cxnLst/>
              <a:rect l="0" t="0" r="0" b="0"/>
              <a:pathLst>
                <a:path w="160807" h="153793">
                  <a:moveTo>
                    <a:pt x="80950" y="10528"/>
                  </a:moveTo>
                  <a:lnTo>
                    <a:pt x="38258" y="25101"/>
                  </a:lnTo>
                  <a:lnTo>
                    <a:pt x="27922" y="30772"/>
                  </a:lnTo>
                  <a:lnTo>
                    <a:pt x="13318" y="46432"/>
                  </a:lnTo>
                  <a:lnTo>
                    <a:pt x="4098" y="66260"/>
                  </a:lnTo>
                  <a:lnTo>
                    <a:pt x="0" y="90670"/>
                  </a:lnTo>
                  <a:lnTo>
                    <a:pt x="4418" y="110878"/>
                  </a:lnTo>
                  <a:lnTo>
                    <a:pt x="15350" y="127658"/>
                  </a:lnTo>
                  <a:lnTo>
                    <a:pt x="31907" y="142914"/>
                  </a:lnTo>
                  <a:lnTo>
                    <a:pt x="54084" y="151255"/>
                  </a:lnTo>
                  <a:lnTo>
                    <a:pt x="78368" y="153792"/>
                  </a:lnTo>
                  <a:lnTo>
                    <a:pt x="100859" y="151020"/>
                  </a:lnTo>
                  <a:lnTo>
                    <a:pt x="119434" y="142769"/>
                  </a:lnTo>
                  <a:lnTo>
                    <a:pt x="135488" y="130133"/>
                  </a:lnTo>
                  <a:lnTo>
                    <a:pt x="150423" y="112819"/>
                  </a:lnTo>
                  <a:lnTo>
                    <a:pt x="158620" y="90306"/>
                  </a:lnTo>
                  <a:lnTo>
                    <a:pt x="160806" y="77751"/>
                  </a:lnTo>
                  <a:lnTo>
                    <a:pt x="156996" y="57563"/>
                  </a:lnTo>
                  <a:lnTo>
                    <a:pt x="135485" y="19949"/>
                  </a:lnTo>
                  <a:lnTo>
                    <a:pt x="126665" y="13299"/>
                  </a:lnTo>
                  <a:lnTo>
                    <a:pt x="94235" y="3940"/>
                  </a:lnTo>
                  <a:lnTo>
                    <a:pt x="59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07220" y="609207"/>
              <a:ext cx="204594" cy="189628"/>
            </a:xfrm>
            <a:custGeom>
              <a:avLst/>
              <a:gdLst/>
              <a:ahLst/>
              <a:cxnLst/>
              <a:rect l="0" t="0" r="0" b="0"/>
              <a:pathLst>
                <a:path w="204594" h="189628">
                  <a:moveTo>
                    <a:pt x="130894" y="106730"/>
                  </a:moveTo>
                  <a:lnTo>
                    <a:pt x="125305" y="48114"/>
                  </a:lnTo>
                  <a:lnTo>
                    <a:pt x="116322" y="27646"/>
                  </a:lnTo>
                  <a:lnTo>
                    <a:pt x="110651" y="18912"/>
                  </a:lnTo>
                  <a:lnTo>
                    <a:pt x="94990" y="6089"/>
                  </a:lnTo>
                  <a:lnTo>
                    <a:pt x="85901" y="1032"/>
                  </a:lnTo>
                  <a:lnTo>
                    <a:pt x="77502" y="0"/>
                  </a:lnTo>
                  <a:lnTo>
                    <a:pt x="61930" y="5092"/>
                  </a:lnTo>
                  <a:lnTo>
                    <a:pt x="40010" y="21113"/>
                  </a:lnTo>
                  <a:lnTo>
                    <a:pt x="24287" y="46267"/>
                  </a:lnTo>
                  <a:lnTo>
                    <a:pt x="4840" y="104892"/>
                  </a:lnTo>
                  <a:lnTo>
                    <a:pt x="0" y="126970"/>
                  </a:lnTo>
                  <a:lnTo>
                    <a:pt x="1749" y="148481"/>
                  </a:lnTo>
                  <a:lnTo>
                    <a:pt x="14900" y="180322"/>
                  </a:lnTo>
                  <a:lnTo>
                    <a:pt x="23149" y="186207"/>
                  </a:lnTo>
                  <a:lnTo>
                    <a:pt x="44792" y="189627"/>
                  </a:lnTo>
                  <a:lnTo>
                    <a:pt x="63771" y="184127"/>
                  </a:lnTo>
                  <a:lnTo>
                    <a:pt x="80004" y="172715"/>
                  </a:lnTo>
                  <a:lnTo>
                    <a:pt x="101128" y="146558"/>
                  </a:lnTo>
                  <a:lnTo>
                    <a:pt x="111035" y="126771"/>
                  </a:lnTo>
                  <a:lnTo>
                    <a:pt x="113099" y="103159"/>
                  </a:lnTo>
                  <a:lnTo>
                    <a:pt x="112012" y="90312"/>
                  </a:lnTo>
                  <a:lnTo>
                    <a:pt x="110117" y="85256"/>
                  </a:lnTo>
                  <a:lnTo>
                    <a:pt x="107684" y="85395"/>
                  </a:lnTo>
                  <a:lnTo>
                    <a:pt x="104892" y="88997"/>
                  </a:lnTo>
                  <a:lnTo>
                    <a:pt x="104910" y="102359"/>
                  </a:lnTo>
                  <a:lnTo>
                    <a:pt x="109986" y="118825"/>
                  </a:lnTo>
                  <a:lnTo>
                    <a:pt x="120042" y="133943"/>
                  </a:lnTo>
                  <a:lnTo>
                    <a:pt x="128338" y="138910"/>
                  </a:lnTo>
                  <a:lnTo>
                    <a:pt x="190177" y="155208"/>
                  </a:lnTo>
                  <a:lnTo>
                    <a:pt x="204593" y="159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6250" y="605992"/>
              <a:ext cx="133809" cy="406466"/>
            </a:xfrm>
            <a:custGeom>
              <a:avLst/>
              <a:gdLst/>
              <a:ahLst/>
              <a:cxnLst/>
              <a:rect l="0" t="0" r="0" b="0"/>
              <a:pathLst>
                <a:path w="133809" h="406466">
                  <a:moveTo>
                    <a:pt x="31419" y="109945"/>
                  </a:moveTo>
                  <a:lnTo>
                    <a:pt x="24183" y="137501"/>
                  </a:lnTo>
                  <a:lnTo>
                    <a:pt x="24660" y="196844"/>
                  </a:lnTo>
                  <a:lnTo>
                    <a:pt x="29416" y="247607"/>
                  </a:lnTo>
                  <a:lnTo>
                    <a:pt x="33945" y="299693"/>
                  </a:lnTo>
                  <a:lnTo>
                    <a:pt x="39576" y="349051"/>
                  </a:lnTo>
                  <a:lnTo>
                    <a:pt x="38125" y="390191"/>
                  </a:lnTo>
                  <a:lnTo>
                    <a:pt x="35890" y="402061"/>
                  </a:lnTo>
                  <a:lnTo>
                    <a:pt x="33229" y="406465"/>
                  </a:lnTo>
                  <a:lnTo>
                    <a:pt x="30286" y="405891"/>
                  </a:lnTo>
                  <a:lnTo>
                    <a:pt x="27154" y="401999"/>
                  </a:lnTo>
                  <a:lnTo>
                    <a:pt x="22746" y="374164"/>
                  </a:lnTo>
                  <a:lnTo>
                    <a:pt x="20087" y="321667"/>
                  </a:lnTo>
                  <a:lnTo>
                    <a:pt x="12593" y="273153"/>
                  </a:lnTo>
                  <a:lnTo>
                    <a:pt x="4133" y="222904"/>
                  </a:lnTo>
                  <a:lnTo>
                    <a:pt x="682" y="160291"/>
                  </a:lnTo>
                  <a:lnTo>
                    <a:pt x="0" y="97533"/>
                  </a:lnTo>
                  <a:lnTo>
                    <a:pt x="9441" y="35181"/>
                  </a:lnTo>
                  <a:lnTo>
                    <a:pt x="20091" y="13936"/>
                  </a:lnTo>
                  <a:lnTo>
                    <a:pt x="28547" y="7334"/>
                  </a:lnTo>
                  <a:lnTo>
                    <a:pt x="50419" y="0"/>
                  </a:lnTo>
                  <a:lnTo>
                    <a:pt x="72618" y="2979"/>
                  </a:lnTo>
                  <a:lnTo>
                    <a:pt x="101727" y="17810"/>
                  </a:lnTo>
                  <a:lnTo>
                    <a:pt x="109877" y="23955"/>
                  </a:lnTo>
                  <a:lnTo>
                    <a:pt x="122051" y="43262"/>
                  </a:lnTo>
                  <a:lnTo>
                    <a:pt x="130191" y="67440"/>
                  </a:lnTo>
                  <a:lnTo>
                    <a:pt x="133808" y="93784"/>
                  </a:lnTo>
                  <a:lnTo>
                    <a:pt x="129178" y="117970"/>
                  </a:lnTo>
                  <a:lnTo>
                    <a:pt x="124667" y="129333"/>
                  </a:lnTo>
                  <a:lnTo>
                    <a:pt x="116981" y="136909"/>
                  </a:lnTo>
                  <a:lnTo>
                    <a:pt x="95962" y="145326"/>
                  </a:lnTo>
                  <a:lnTo>
                    <a:pt x="40033" y="151173"/>
                  </a:lnTo>
                  <a:lnTo>
                    <a:pt x="20890" y="152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71859" y="593886"/>
              <a:ext cx="136663" cy="150451"/>
            </a:xfrm>
            <a:custGeom>
              <a:avLst/>
              <a:gdLst/>
              <a:ahLst/>
              <a:cxnLst/>
              <a:rect l="0" t="0" r="0" b="0"/>
              <a:pathLst>
                <a:path w="136663" h="150451">
                  <a:moveTo>
                    <a:pt x="119021" y="16766"/>
                  </a:moveTo>
                  <a:lnTo>
                    <a:pt x="107843" y="5588"/>
                  </a:lnTo>
                  <a:lnTo>
                    <a:pt x="86757" y="100"/>
                  </a:lnTo>
                  <a:lnTo>
                    <a:pt x="61398" y="0"/>
                  </a:lnTo>
                  <a:lnTo>
                    <a:pt x="42328" y="7755"/>
                  </a:lnTo>
                  <a:lnTo>
                    <a:pt x="18438" y="25275"/>
                  </a:lnTo>
                  <a:lnTo>
                    <a:pt x="6858" y="44724"/>
                  </a:lnTo>
                  <a:lnTo>
                    <a:pt x="2132" y="56462"/>
                  </a:lnTo>
                  <a:lnTo>
                    <a:pt x="0" y="81982"/>
                  </a:lnTo>
                  <a:lnTo>
                    <a:pt x="4122" y="106582"/>
                  </a:lnTo>
                  <a:lnTo>
                    <a:pt x="13753" y="125315"/>
                  </a:lnTo>
                  <a:lnTo>
                    <a:pt x="28952" y="138320"/>
                  </a:lnTo>
                  <a:lnTo>
                    <a:pt x="48575" y="146829"/>
                  </a:lnTo>
                  <a:lnTo>
                    <a:pt x="84761" y="150450"/>
                  </a:lnTo>
                  <a:lnTo>
                    <a:pt x="107304" y="147151"/>
                  </a:lnTo>
                  <a:lnTo>
                    <a:pt x="115889" y="141124"/>
                  </a:lnTo>
                  <a:lnTo>
                    <a:pt x="128548" y="121949"/>
                  </a:lnTo>
                  <a:lnTo>
                    <a:pt x="136662" y="84846"/>
                  </a:lnTo>
                  <a:lnTo>
                    <a:pt x="132321" y="61062"/>
                  </a:lnTo>
                  <a:lnTo>
                    <a:pt x="122592" y="41133"/>
                  </a:lnTo>
                  <a:lnTo>
                    <a:pt x="97964" y="16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32995" y="589595"/>
              <a:ext cx="258766" cy="158647"/>
            </a:xfrm>
            <a:custGeom>
              <a:avLst/>
              <a:gdLst/>
              <a:ahLst/>
              <a:cxnLst/>
              <a:rect l="0" t="0" r="0" b="0"/>
              <a:pathLst>
                <a:path w="258766" h="158647">
                  <a:moveTo>
                    <a:pt x="0" y="10529"/>
                  </a:moveTo>
                  <a:lnTo>
                    <a:pt x="5589" y="72621"/>
                  </a:lnTo>
                  <a:lnTo>
                    <a:pt x="29664" y="126200"/>
                  </a:lnTo>
                  <a:lnTo>
                    <a:pt x="33813" y="136776"/>
                  </a:lnTo>
                  <a:lnTo>
                    <a:pt x="47784" y="151647"/>
                  </a:lnTo>
                  <a:lnTo>
                    <a:pt x="56422" y="157250"/>
                  </a:lnTo>
                  <a:lnTo>
                    <a:pt x="65690" y="158646"/>
                  </a:lnTo>
                  <a:lnTo>
                    <a:pt x="85348" y="153958"/>
                  </a:lnTo>
                  <a:lnTo>
                    <a:pt x="93163" y="147092"/>
                  </a:lnTo>
                  <a:lnTo>
                    <a:pt x="114112" y="105571"/>
                  </a:lnTo>
                  <a:lnTo>
                    <a:pt x="118189" y="94947"/>
                  </a:lnTo>
                  <a:lnTo>
                    <a:pt x="122076" y="92544"/>
                  </a:lnTo>
                  <a:lnTo>
                    <a:pt x="125838" y="95621"/>
                  </a:lnTo>
                  <a:lnTo>
                    <a:pt x="145869" y="123004"/>
                  </a:lnTo>
                  <a:lnTo>
                    <a:pt x="171122" y="138351"/>
                  </a:lnTo>
                  <a:lnTo>
                    <a:pt x="206421" y="144718"/>
                  </a:lnTo>
                  <a:lnTo>
                    <a:pt x="226664" y="139969"/>
                  </a:lnTo>
                  <a:lnTo>
                    <a:pt x="235337" y="135427"/>
                  </a:lnTo>
                  <a:lnTo>
                    <a:pt x="248093" y="114782"/>
                  </a:lnTo>
                  <a:lnTo>
                    <a:pt x="258732" y="73394"/>
                  </a:lnTo>
                  <a:lnTo>
                    <a:pt x="258765" y="3461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52210" y="570121"/>
              <a:ext cx="144040" cy="174004"/>
            </a:xfrm>
            <a:custGeom>
              <a:avLst/>
              <a:gdLst/>
              <a:ahLst/>
              <a:cxnLst/>
              <a:rect l="0" t="0" r="0" b="0"/>
              <a:pathLst>
                <a:path w="144040" h="174004">
                  <a:moveTo>
                    <a:pt x="7168" y="82645"/>
                  </a:moveTo>
                  <a:lnTo>
                    <a:pt x="23936" y="88235"/>
                  </a:lnTo>
                  <a:lnTo>
                    <a:pt x="56720" y="86121"/>
                  </a:lnTo>
                  <a:lnTo>
                    <a:pt x="100144" y="73757"/>
                  </a:lnTo>
                  <a:lnTo>
                    <a:pt x="117121" y="62707"/>
                  </a:lnTo>
                  <a:lnTo>
                    <a:pt x="121414" y="55315"/>
                  </a:lnTo>
                  <a:lnTo>
                    <a:pt x="123065" y="37743"/>
                  </a:lnTo>
                  <a:lnTo>
                    <a:pt x="111828" y="8120"/>
                  </a:lnTo>
                  <a:lnTo>
                    <a:pt x="105017" y="2546"/>
                  </a:lnTo>
                  <a:lnTo>
                    <a:pt x="96968" y="0"/>
                  </a:lnTo>
                  <a:lnTo>
                    <a:pt x="78664" y="291"/>
                  </a:lnTo>
                  <a:lnTo>
                    <a:pt x="48629" y="8201"/>
                  </a:lnTo>
                  <a:lnTo>
                    <a:pt x="27935" y="18753"/>
                  </a:lnTo>
                  <a:lnTo>
                    <a:pt x="13278" y="34362"/>
                  </a:lnTo>
                  <a:lnTo>
                    <a:pt x="4034" y="54167"/>
                  </a:lnTo>
                  <a:lnTo>
                    <a:pt x="0" y="90455"/>
                  </a:lnTo>
                  <a:lnTo>
                    <a:pt x="6864" y="123954"/>
                  </a:lnTo>
                  <a:lnTo>
                    <a:pt x="17171" y="145458"/>
                  </a:lnTo>
                  <a:lnTo>
                    <a:pt x="32670" y="160475"/>
                  </a:lnTo>
                  <a:lnTo>
                    <a:pt x="52427" y="169879"/>
                  </a:lnTo>
                  <a:lnTo>
                    <a:pt x="88689" y="174003"/>
                  </a:lnTo>
                  <a:lnTo>
                    <a:pt x="144039" y="166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26593" y="555777"/>
              <a:ext cx="85470" cy="205537"/>
            </a:xfrm>
            <a:custGeom>
              <a:avLst/>
              <a:gdLst/>
              <a:ahLst/>
              <a:cxnLst/>
              <a:rect l="0" t="0" r="0" b="0"/>
              <a:pathLst>
                <a:path w="85470" h="205537">
                  <a:moveTo>
                    <a:pt x="32826" y="65404"/>
                  </a:moveTo>
                  <a:lnTo>
                    <a:pt x="27237" y="82171"/>
                  </a:lnTo>
                  <a:lnTo>
                    <a:pt x="29351" y="114956"/>
                  </a:lnTo>
                  <a:lnTo>
                    <a:pt x="41716" y="158380"/>
                  </a:lnTo>
                  <a:lnTo>
                    <a:pt x="68177" y="205536"/>
                  </a:lnTo>
                  <a:lnTo>
                    <a:pt x="66865" y="195145"/>
                  </a:lnTo>
                  <a:lnTo>
                    <a:pt x="35319" y="132888"/>
                  </a:lnTo>
                  <a:lnTo>
                    <a:pt x="9440" y="73381"/>
                  </a:lnTo>
                  <a:lnTo>
                    <a:pt x="206" y="47892"/>
                  </a:lnTo>
                  <a:lnTo>
                    <a:pt x="0" y="24866"/>
                  </a:lnTo>
                  <a:lnTo>
                    <a:pt x="3923" y="16152"/>
                  </a:lnTo>
                  <a:lnTo>
                    <a:pt x="17641" y="3350"/>
                  </a:lnTo>
                  <a:lnTo>
                    <a:pt x="41675" y="0"/>
                  </a:lnTo>
                  <a:lnTo>
                    <a:pt x="85469" y="2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96290" y="736994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39543" y="55660"/>
                  </a:lnTo>
                  <a:lnTo>
                    <a:pt x="46820" y="75041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97946" y="1284476"/>
            <a:ext cx="8258726" cy="695816"/>
            <a:chOff x="497946" y="1284476"/>
            <a:chExt cx="8258726" cy="695816"/>
          </a:xfrm>
        </p:grpSpPr>
        <p:sp>
          <p:nvSpPr>
            <p:cNvPr id="35" name="Freeform 34"/>
            <p:cNvSpPr/>
            <p:nvPr/>
          </p:nvSpPr>
          <p:spPr>
            <a:xfrm>
              <a:off x="497946" y="1663502"/>
              <a:ext cx="123236" cy="316790"/>
            </a:xfrm>
            <a:custGeom>
              <a:avLst/>
              <a:gdLst/>
              <a:ahLst/>
              <a:cxnLst/>
              <a:rect l="0" t="0" r="0" b="0"/>
              <a:pathLst>
                <a:path w="123236" h="316790">
                  <a:moveTo>
                    <a:pt x="28478" y="52643"/>
                  </a:moveTo>
                  <a:lnTo>
                    <a:pt x="22889" y="69410"/>
                  </a:lnTo>
                  <a:lnTo>
                    <a:pt x="26934" y="131208"/>
                  </a:lnTo>
                  <a:lnTo>
                    <a:pt x="33762" y="191904"/>
                  </a:lnTo>
                  <a:lnTo>
                    <a:pt x="45207" y="248954"/>
                  </a:lnTo>
                  <a:lnTo>
                    <a:pt x="51800" y="302163"/>
                  </a:lnTo>
                  <a:lnTo>
                    <a:pt x="55221" y="316789"/>
                  </a:lnTo>
                  <a:lnTo>
                    <a:pt x="41783" y="262553"/>
                  </a:lnTo>
                  <a:lnTo>
                    <a:pt x="28334" y="204764"/>
                  </a:lnTo>
                  <a:lnTo>
                    <a:pt x="20001" y="147682"/>
                  </a:lnTo>
                  <a:lnTo>
                    <a:pt x="12622" y="123738"/>
                  </a:lnTo>
                  <a:lnTo>
                    <a:pt x="3884" y="102958"/>
                  </a:lnTo>
                  <a:lnTo>
                    <a:pt x="0" y="78125"/>
                  </a:lnTo>
                  <a:lnTo>
                    <a:pt x="4513" y="57729"/>
                  </a:lnTo>
                  <a:lnTo>
                    <a:pt x="26474" y="25571"/>
                  </a:lnTo>
                  <a:lnTo>
                    <a:pt x="45915" y="14095"/>
                  </a:lnTo>
                  <a:lnTo>
                    <a:pt x="83168" y="4176"/>
                  </a:lnTo>
                  <a:lnTo>
                    <a:pt x="123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6830" y="1709862"/>
              <a:ext cx="218093" cy="222559"/>
            </a:xfrm>
            <a:custGeom>
              <a:avLst/>
              <a:gdLst/>
              <a:ahLst/>
              <a:cxnLst/>
              <a:rect l="0" t="0" r="0" b="0"/>
              <a:pathLst>
                <a:path w="218093" h="222559">
                  <a:moveTo>
                    <a:pt x="165449" y="79982"/>
                  </a:moveTo>
                  <a:lnTo>
                    <a:pt x="146321" y="27277"/>
                  </a:lnTo>
                  <a:lnTo>
                    <a:pt x="135111" y="11324"/>
                  </a:lnTo>
                  <a:lnTo>
                    <a:pt x="116091" y="2674"/>
                  </a:lnTo>
                  <a:lnTo>
                    <a:pt x="93209" y="0"/>
                  </a:lnTo>
                  <a:lnTo>
                    <a:pt x="71341" y="2710"/>
                  </a:lnTo>
                  <a:lnTo>
                    <a:pt x="53044" y="10934"/>
                  </a:lnTo>
                  <a:lnTo>
                    <a:pt x="37112" y="23558"/>
                  </a:lnTo>
                  <a:lnTo>
                    <a:pt x="16159" y="51565"/>
                  </a:lnTo>
                  <a:lnTo>
                    <a:pt x="3192" y="88980"/>
                  </a:lnTo>
                  <a:lnTo>
                    <a:pt x="0" y="128531"/>
                  </a:lnTo>
                  <a:lnTo>
                    <a:pt x="11889" y="184728"/>
                  </a:lnTo>
                  <a:lnTo>
                    <a:pt x="27403" y="211104"/>
                  </a:lnTo>
                  <a:lnTo>
                    <a:pt x="35984" y="216529"/>
                  </a:lnTo>
                  <a:lnTo>
                    <a:pt x="57996" y="222558"/>
                  </a:lnTo>
                  <a:lnTo>
                    <a:pt x="68078" y="220656"/>
                  </a:lnTo>
                  <a:lnTo>
                    <a:pt x="85518" y="209185"/>
                  </a:lnTo>
                  <a:lnTo>
                    <a:pt x="114609" y="173224"/>
                  </a:lnTo>
                  <a:lnTo>
                    <a:pt x="127639" y="141535"/>
                  </a:lnTo>
                  <a:lnTo>
                    <a:pt x="130850" y="111218"/>
                  </a:lnTo>
                  <a:lnTo>
                    <a:pt x="129515" y="111334"/>
                  </a:lnTo>
                  <a:lnTo>
                    <a:pt x="127455" y="114922"/>
                  </a:lnTo>
                  <a:lnTo>
                    <a:pt x="128421" y="119653"/>
                  </a:lnTo>
                  <a:lnTo>
                    <a:pt x="140960" y="137490"/>
                  </a:lnTo>
                  <a:lnTo>
                    <a:pt x="160663" y="156423"/>
                  </a:lnTo>
                  <a:lnTo>
                    <a:pt x="178530" y="165818"/>
                  </a:lnTo>
                  <a:lnTo>
                    <a:pt x="195050" y="167655"/>
                  </a:lnTo>
                  <a:lnTo>
                    <a:pt x="218092" y="1642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8621" y="1737202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47564" y="162138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072181" y="1676226"/>
              <a:ext cx="172962" cy="214507"/>
            </a:xfrm>
            <a:custGeom>
              <a:avLst/>
              <a:gdLst/>
              <a:ahLst/>
              <a:cxnLst/>
              <a:rect l="0" t="0" r="0" b="0"/>
              <a:pathLst>
                <a:path w="172962" h="214507">
                  <a:moveTo>
                    <a:pt x="107010" y="8333"/>
                  </a:moveTo>
                  <a:lnTo>
                    <a:pt x="69532" y="0"/>
                  </a:lnTo>
                  <a:lnTo>
                    <a:pt x="34684" y="1575"/>
                  </a:lnTo>
                  <a:lnTo>
                    <a:pt x="23698" y="3827"/>
                  </a:lnTo>
                  <a:lnTo>
                    <a:pt x="15204" y="8839"/>
                  </a:lnTo>
                  <a:lnTo>
                    <a:pt x="2647" y="23766"/>
                  </a:lnTo>
                  <a:lnTo>
                    <a:pt x="0" y="32660"/>
                  </a:lnTo>
                  <a:lnTo>
                    <a:pt x="179" y="51900"/>
                  </a:lnTo>
                  <a:lnTo>
                    <a:pt x="4204" y="59605"/>
                  </a:lnTo>
                  <a:lnTo>
                    <a:pt x="18035" y="71285"/>
                  </a:lnTo>
                  <a:lnTo>
                    <a:pt x="51141" y="78848"/>
                  </a:lnTo>
                  <a:lnTo>
                    <a:pt x="103080" y="83743"/>
                  </a:lnTo>
                  <a:lnTo>
                    <a:pt x="136262" y="98657"/>
                  </a:lnTo>
                  <a:lnTo>
                    <a:pt x="153546" y="111258"/>
                  </a:lnTo>
                  <a:lnTo>
                    <a:pt x="165907" y="130897"/>
                  </a:lnTo>
                  <a:lnTo>
                    <a:pt x="172961" y="154053"/>
                  </a:lnTo>
                  <a:lnTo>
                    <a:pt x="172197" y="176043"/>
                  </a:lnTo>
                  <a:lnTo>
                    <a:pt x="161718" y="194395"/>
                  </a:lnTo>
                  <a:lnTo>
                    <a:pt x="154011" y="202564"/>
                  </a:lnTo>
                  <a:lnTo>
                    <a:pt x="132969" y="211641"/>
                  </a:lnTo>
                  <a:lnTo>
                    <a:pt x="108019" y="214506"/>
                  </a:lnTo>
                  <a:lnTo>
                    <a:pt x="71174" y="209541"/>
                  </a:lnTo>
                  <a:lnTo>
                    <a:pt x="43839" y="197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72679" y="1681164"/>
              <a:ext cx="159197" cy="163786"/>
            </a:xfrm>
            <a:custGeom>
              <a:avLst/>
              <a:gdLst/>
              <a:ahLst/>
              <a:cxnLst/>
              <a:rect l="0" t="0" r="0" b="0"/>
              <a:pathLst>
                <a:path w="159197" h="163786">
                  <a:moveTo>
                    <a:pt x="22326" y="87623"/>
                  </a:moveTo>
                  <a:lnTo>
                    <a:pt x="59804" y="79290"/>
                  </a:lnTo>
                  <a:lnTo>
                    <a:pt x="105638" y="71939"/>
                  </a:lnTo>
                  <a:lnTo>
                    <a:pt x="132279" y="56980"/>
                  </a:lnTo>
                  <a:lnTo>
                    <a:pt x="154990" y="37729"/>
                  </a:lnTo>
                  <a:lnTo>
                    <a:pt x="157562" y="30964"/>
                  </a:lnTo>
                  <a:lnTo>
                    <a:pt x="156937" y="24114"/>
                  </a:lnTo>
                  <a:lnTo>
                    <a:pt x="154181" y="17208"/>
                  </a:lnTo>
                  <a:lnTo>
                    <a:pt x="141759" y="6414"/>
                  </a:lnTo>
                  <a:lnTo>
                    <a:pt x="133534" y="1898"/>
                  </a:lnTo>
                  <a:lnTo>
                    <a:pt x="111916" y="0"/>
                  </a:lnTo>
                  <a:lnTo>
                    <a:pt x="65499" y="8314"/>
                  </a:lnTo>
                  <a:lnTo>
                    <a:pt x="56957" y="13693"/>
                  </a:lnTo>
                  <a:lnTo>
                    <a:pt x="11462" y="69364"/>
                  </a:lnTo>
                  <a:lnTo>
                    <a:pt x="4555" y="78960"/>
                  </a:lnTo>
                  <a:lnTo>
                    <a:pt x="0" y="98981"/>
                  </a:lnTo>
                  <a:lnTo>
                    <a:pt x="6607" y="140430"/>
                  </a:lnTo>
                  <a:lnTo>
                    <a:pt x="11847" y="148564"/>
                  </a:lnTo>
                  <a:lnTo>
                    <a:pt x="27027" y="160721"/>
                  </a:lnTo>
                  <a:lnTo>
                    <a:pt x="48592" y="163785"/>
                  </a:lnTo>
                  <a:lnTo>
                    <a:pt x="105853" y="153241"/>
                  </a:lnTo>
                  <a:lnTo>
                    <a:pt x="159196" y="1402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94825" y="1347647"/>
              <a:ext cx="16118" cy="452727"/>
            </a:xfrm>
            <a:custGeom>
              <a:avLst/>
              <a:gdLst/>
              <a:ahLst/>
              <a:cxnLst/>
              <a:rect l="0" t="0" r="0" b="0"/>
              <a:pathLst>
                <a:path w="16118" h="45272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131" y="122570"/>
                  </a:lnTo>
                  <a:lnTo>
                    <a:pt x="5453" y="174747"/>
                  </a:lnTo>
                  <a:lnTo>
                    <a:pt x="8668" y="226082"/>
                  </a:lnTo>
                  <a:lnTo>
                    <a:pt x="10791" y="276388"/>
                  </a:lnTo>
                  <a:lnTo>
                    <a:pt x="6616" y="336005"/>
                  </a:lnTo>
                  <a:lnTo>
                    <a:pt x="13028" y="395701"/>
                  </a:lnTo>
                  <a:lnTo>
                    <a:pt x="1611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10901" y="1537160"/>
              <a:ext cx="336913" cy="10530"/>
            </a:xfrm>
            <a:custGeom>
              <a:avLst/>
              <a:gdLst/>
              <a:ahLst/>
              <a:cxnLst/>
              <a:rect l="0" t="0" r="0" b="0"/>
              <a:pathLst>
                <a:path w="336913" h="10530">
                  <a:moveTo>
                    <a:pt x="336912" y="0"/>
                  </a:moveTo>
                  <a:lnTo>
                    <a:pt x="282768" y="0"/>
                  </a:lnTo>
                  <a:lnTo>
                    <a:pt x="222232" y="0"/>
                  </a:lnTo>
                  <a:lnTo>
                    <a:pt x="161184" y="7236"/>
                  </a:lnTo>
                  <a:lnTo>
                    <a:pt x="112359" y="9553"/>
                  </a:lnTo>
                  <a:lnTo>
                    <a:pt x="5022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58341" y="1347647"/>
              <a:ext cx="157929" cy="442198"/>
            </a:xfrm>
            <a:custGeom>
              <a:avLst/>
              <a:gdLst/>
              <a:ahLst/>
              <a:cxnLst/>
              <a:rect l="0" t="0" r="0" b="0"/>
              <a:pathLst>
                <a:path w="157929" h="442198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3476" y="156586"/>
                  </a:lnTo>
                  <a:lnTo>
                    <a:pt x="6619" y="207703"/>
                  </a:lnTo>
                  <a:lnTo>
                    <a:pt x="9757" y="268972"/>
                  </a:lnTo>
                  <a:lnTo>
                    <a:pt x="13496" y="326135"/>
                  </a:lnTo>
                  <a:lnTo>
                    <a:pt x="16527" y="354349"/>
                  </a:lnTo>
                  <a:lnTo>
                    <a:pt x="15180" y="407470"/>
                  </a:lnTo>
                  <a:lnTo>
                    <a:pt x="17275" y="423253"/>
                  </a:lnTo>
                  <a:lnTo>
                    <a:pt x="16196" y="422549"/>
                  </a:lnTo>
                  <a:lnTo>
                    <a:pt x="14307" y="418570"/>
                  </a:lnTo>
                  <a:lnTo>
                    <a:pt x="15328" y="404790"/>
                  </a:lnTo>
                  <a:lnTo>
                    <a:pt x="17341" y="385797"/>
                  </a:lnTo>
                  <a:lnTo>
                    <a:pt x="12221" y="335477"/>
                  </a:lnTo>
                  <a:lnTo>
                    <a:pt x="13621" y="309368"/>
                  </a:lnTo>
                  <a:lnTo>
                    <a:pt x="27563" y="276108"/>
                  </a:lnTo>
                  <a:lnTo>
                    <a:pt x="39936" y="258806"/>
                  </a:lnTo>
                  <a:lnTo>
                    <a:pt x="56354" y="246436"/>
                  </a:lnTo>
                  <a:lnTo>
                    <a:pt x="65646" y="241500"/>
                  </a:lnTo>
                  <a:lnTo>
                    <a:pt x="75349" y="241718"/>
                  </a:lnTo>
                  <a:lnTo>
                    <a:pt x="95490" y="251320"/>
                  </a:lnTo>
                  <a:lnTo>
                    <a:pt x="109900" y="267286"/>
                  </a:lnTo>
                  <a:lnTo>
                    <a:pt x="128684" y="306131"/>
                  </a:lnTo>
                  <a:lnTo>
                    <a:pt x="143659" y="362071"/>
                  </a:lnTo>
                  <a:lnTo>
                    <a:pt x="154763" y="409342"/>
                  </a:lnTo>
                  <a:lnTo>
                    <a:pt x="157928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61267" y="1562758"/>
              <a:ext cx="123459" cy="191413"/>
            </a:xfrm>
            <a:custGeom>
              <a:avLst/>
              <a:gdLst/>
              <a:ahLst/>
              <a:cxnLst/>
              <a:rect l="0" t="0" r="0" b="0"/>
              <a:pathLst>
                <a:path w="123459" h="191413">
                  <a:moveTo>
                    <a:pt x="7644" y="111273"/>
                  </a:moveTo>
                  <a:lnTo>
                    <a:pt x="25625" y="95632"/>
                  </a:lnTo>
                  <a:lnTo>
                    <a:pt x="80828" y="71666"/>
                  </a:lnTo>
                  <a:lnTo>
                    <a:pt x="97102" y="60134"/>
                  </a:lnTo>
                  <a:lnTo>
                    <a:pt x="109015" y="44091"/>
                  </a:lnTo>
                  <a:lnTo>
                    <a:pt x="113829" y="34899"/>
                  </a:lnTo>
                  <a:lnTo>
                    <a:pt x="114699" y="26432"/>
                  </a:lnTo>
                  <a:lnTo>
                    <a:pt x="109426" y="10785"/>
                  </a:lnTo>
                  <a:lnTo>
                    <a:pt x="102405" y="5676"/>
                  </a:lnTo>
                  <a:lnTo>
                    <a:pt x="82126" y="0"/>
                  </a:lnTo>
                  <a:lnTo>
                    <a:pt x="60634" y="3716"/>
                  </a:lnTo>
                  <a:lnTo>
                    <a:pt x="40554" y="14337"/>
                  </a:lnTo>
                  <a:lnTo>
                    <a:pt x="23831" y="30755"/>
                  </a:lnTo>
                  <a:lnTo>
                    <a:pt x="6851" y="59730"/>
                  </a:lnTo>
                  <a:lnTo>
                    <a:pt x="0" y="96131"/>
                  </a:lnTo>
                  <a:lnTo>
                    <a:pt x="3560" y="130963"/>
                  </a:lnTo>
                  <a:lnTo>
                    <a:pt x="12068" y="149659"/>
                  </a:lnTo>
                  <a:lnTo>
                    <a:pt x="24818" y="165768"/>
                  </a:lnTo>
                  <a:lnTo>
                    <a:pt x="42183" y="180726"/>
                  </a:lnTo>
                  <a:lnTo>
                    <a:pt x="64719" y="188934"/>
                  </a:lnTo>
                  <a:lnTo>
                    <a:pt x="87993" y="191412"/>
                  </a:lnTo>
                  <a:lnTo>
                    <a:pt x="123458" y="184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42694" y="1569172"/>
              <a:ext cx="168457" cy="189088"/>
            </a:xfrm>
            <a:custGeom>
              <a:avLst/>
              <a:gdLst/>
              <a:ahLst/>
              <a:cxnLst/>
              <a:rect l="0" t="0" r="0" b="0"/>
              <a:pathLst>
                <a:path w="168457" h="189088">
                  <a:moveTo>
                    <a:pt x="0" y="20631"/>
                  </a:moveTo>
                  <a:lnTo>
                    <a:pt x="8333" y="69562"/>
                  </a:lnTo>
                  <a:lnTo>
                    <a:pt x="15684" y="128692"/>
                  </a:lnTo>
                  <a:lnTo>
                    <a:pt x="19465" y="171322"/>
                  </a:lnTo>
                  <a:lnTo>
                    <a:pt x="18825" y="177243"/>
                  </a:lnTo>
                  <a:lnTo>
                    <a:pt x="17230" y="177682"/>
                  </a:lnTo>
                  <a:lnTo>
                    <a:pt x="9394" y="161531"/>
                  </a:lnTo>
                  <a:lnTo>
                    <a:pt x="4175" y="142914"/>
                  </a:lnTo>
                  <a:lnTo>
                    <a:pt x="2407" y="106126"/>
                  </a:lnTo>
                  <a:lnTo>
                    <a:pt x="11697" y="51773"/>
                  </a:lnTo>
                  <a:lnTo>
                    <a:pt x="19236" y="26283"/>
                  </a:lnTo>
                  <a:lnTo>
                    <a:pt x="30386" y="7155"/>
                  </a:lnTo>
                  <a:lnTo>
                    <a:pt x="38975" y="2288"/>
                  </a:lnTo>
                  <a:lnTo>
                    <a:pt x="60996" y="0"/>
                  </a:lnTo>
                  <a:lnTo>
                    <a:pt x="83261" y="6002"/>
                  </a:lnTo>
                  <a:lnTo>
                    <a:pt x="94112" y="10879"/>
                  </a:lnTo>
                  <a:lnTo>
                    <a:pt x="112407" y="28775"/>
                  </a:lnTo>
                  <a:lnTo>
                    <a:pt x="132742" y="65158"/>
                  </a:lnTo>
                  <a:lnTo>
                    <a:pt x="153874" y="124847"/>
                  </a:lnTo>
                  <a:lnTo>
                    <a:pt x="165228" y="164699"/>
                  </a:lnTo>
                  <a:lnTo>
                    <a:pt x="168456" y="189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64226" y="1589803"/>
              <a:ext cx="140421" cy="157940"/>
            </a:xfrm>
            <a:custGeom>
              <a:avLst/>
              <a:gdLst/>
              <a:ahLst/>
              <a:cxnLst/>
              <a:rect l="0" t="0" r="0" b="0"/>
              <a:pathLst>
                <a:path w="140421" h="157940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5998" y="113211"/>
                  </a:lnTo>
                  <a:lnTo>
                    <a:pt x="22529" y="143508"/>
                  </a:lnTo>
                  <a:lnTo>
                    <a:pt x="28913" y="151824"/>
                  </a:lnTo>
                  <a:lnTo>
                    <a:pt x="37848" y="156198"/>
                  </a:lnTo>
                  <a:lnTo>
                    <a:pt x="60254" y="157939"/>
                  </a:lnTo>
                  <a:lnTo>
                    <a:pt x="79572" y="151693"/>
                  </a:lnTo>
                  <a:lnTo>
                    <a:pt x="111036" y="128620"/>
                  </a:lnTo>
                  <a:lnTo>
                    <a:pt x="127091" y="102840"/>
                  </a:lnTo>
                  <a:lnTo>
                    <a:pt x="139257" y="67386"/>
                  </a:lnTo>
                  <a:lnTo>
                    <a:pt x="140420" y="43987"/>
                  </a:lnTo>
                  <a:lnTo>
                    <a:pt x="13643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00663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4362" y="1568258"/>
              <a:ext cx="284271" cy="200530"/>
            </a:xfrm>
            <a:custGeom>
              <a:avLst/>
              <a:gdLst/>
              <a:ahLst/>
              <a:cxnLst/>
              <a:rect l="0" t="0" r="0" b="0"/>
              <a:pathLst>
                <a:path w="284271" h="200530">
                  <a:moveTo>
                    <a:pt x="0" y="95244"/>
                  </a:moveTo>
                  <a:lnTo>
                    <a:pt x="8334" y="132722"/>
                  </a:lnTo>
                  <a:lnTo>
                    <a:pt x="10240" y="188437"/>
                  </a:lnTo>
                  <a:lnTo>
                    <a:pt x="10503" y="130414"/>
                  </a:lnTo>
                  <a:lnTo>
                    <a:pt x="13643" y="74202"/>
                  </a:lnTo>
                  <a:lnTo>
                    <a:pt x="20102" y="48457"/>
                  </a:lnTo>
                  <a:lnTo>
                    <a:pt x="30771" y="29216"/>
                  </a:lnTo>
                  <a:lnTo>
                    <a:pt x="38062" y="25489"/>
                  </a:lnTo>
                  <a:lnTo>
                    <a:pt x="46432" y="25344"/>
                  </a:lnTo>
                  <a:lnTo>
                    <a:pt x="55521" y="27587"/>
                  </a:lnTo>
                  <a:lnTo>
                    <a:pt x="71860" y="39438"/>
                  </a:lnTo>
                  <a:lnTo>
                    <a:pt x="85750" y="56403"/>
                  </a:lnTo>
                  <a:lnTo>
                    <a:pt x="108071" y="106204"/>
                  </a:lnTo>
                  <a:lnTo>
                    <a:pt x="109482" y="107230"/>
                  </a:lnTo>
                  <a:lnTo>
                    <a:pt x="106069" y="57337"/>
                  </a:lnTo>
                  <a:lnTo>
                    <a:pt x="111873" y="37063"/>
                  </a:lnTo>
                  <a:lnTo>
                    <a:pt x="134663" y="4983"/>
                  </a:lnTo>
                  <a:lnTo>
                    <a:pt x="143587" y="1145"/>
                  </a:lnTo>
                  <a:lnTo>
                    <a:pt x="165982" y="0"/>
                  </a:lnTo>
                  <a:lnTo>
                    <a:pt x="185294" y="6510"/>
                  </a:lnTo>
                  <a:lnTo>
                    <a:pt x="201676" y="18372"/>
                  </a:lnTo>
                  <a:lnTo>
                    <a:pt x="222883" y="44781"/>
                  </a:lnTo>
                  <a:lnTo>
                    <a:pt x="248715" y="105964"/>
                  </a:lnTo>
                  <a:lnTo>
                    <a:pt x="270191" y="167791"/>
                  </a:lnTo>
                  <a:lnTo>
                    <a:pt x="284270" y="20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66003" y="1546817"/>
              <a:ext cx="129500" cy="187298"/>
            </a:xfrm>
            <a:custGeom>
              <a:avLst/>
              <a:gdLst/>
              <a:ahLst/>
              <a:cxnLst/>
              <a:rect l="0" t="0" r="0" b="0"/>
              <a:pathLst>
                <a:path w="129500" h="187298">
                  <a:moveTo>
                    <a:pt x="24214" y="116685"/>
                  </a:moveTo>
                  <a:lnTo>
                    <a:pt x="66906" y="102113"/>
                  </a:lnTo>
                  <a:lnTo>
                    <a:pt x="102967" y="77282"/>
                  </a:lnTo>
                  <a:lnTo>
                    <a:pt x="119818" y="51198"/>
                  </a:lnTo>
                  <a:lnTo>
                    <a:pt x="122077" y="31428"/>
                  </a:lnTo>
                  <a:lnTo>
                    <a:pt x="121042" y="21242"/>
                  </a:lnTo>
                  <a:lnTo>
                    <a:pt x="116842" y="13282"/>
                  </a:lnTo>
                  <a:lnTo>
                    <a:pt x="102817" y="1318"/>
                  </a:lnTo>
                  <a:lnTo>
                    <a:pt x="94163" y="0"/>
                  </a:lnTo>
                  <a:lnTo>
                    <a:pt x="75190" y="4773"/>
                  </a:lnTo>
                  <a:lnTo>
                    <a:pt x="44777" y="20615"/>
                  </a:lnTo>
                  <a:lnTo>
                    <a:pt x="30234" y="36553"/>
                  </a:lnTo>
                  <a:lnTo>
                    <a:pt x="3686" y="95988"/>
                  </a:lnTo>
                  <a:lnTo>
                    <a:pt x="0" y="106396"/>
                  </a:lnTo>
                  <a:lnTo>
                    <a:pt x="2144" y="127320"/>
                  </a:lnTo>
                  <a:lnTo>
                    <a:pt x="10896" y="147148"/>
                  </a:lnTo>
                  <a:lnTo>
                    <a:pt x="22584" y="163759"/>
                  </a:lnTo>
                  <a:lnTo>
                    <a:pt x="38698" y="175822"/>
                  </a:lnTo>
                  <a:lnTo>
                    <a:pt x="58727" y="183912"/>
                  </a:lnTo>
                  <a:lnTo>
                    <a:pt x="93972" y="187297"/>
                  </a:lnTo>
                  <a:lnTo>
                    <a:pt x="129499" y="179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48145" y="1537160"/>
              <a:ext cx="84229" cy="211958"/>
            </a:xfrm>
            <a:custGeom>
              <a:avLst/>
              <a:gdLst/>
              <a:ahLst/>
              <a:cxnLst/>
              <a:rect l="0" t="0" r="0" b="0"/>
              <a:pathLst>
                <a:path w="84229" h="211958">
                  <a:moveTo>
                    <a:pt x="0" y="84228"/>
                  </a:moveTo>
                  <a:lnTo>
                    <a:pt x="14572" y="126920"/>
                  </a:lnTo>
                  <a:lnTo>
                    <a:pt x="37750" y="186297"/>
                  </a:lnTo>
                  <a:lnTo>
                    <a:pt x="46540" y="211957"/>
                  </a:lnTo>
                  <a:lnTo>
                    <a:pt x="31023" y="156879"/>
                  </a:lnTo>
                  <a:lnTo>
                    <a:pt x="15133" y="103977"/>
                  </a:lnTo>
                  <a:lnTo>
                    <a:pt x="13063" y="66423"/>
                  </a:lnTo>
                  <a:lnTo>
                    <a:pt x="16724" y="43560"/>
                  </a:lnTo>
                  <a:lnTo>
                    <a:pt x="28490" y="24819"/>
                  </a:lnTo>
                  <a:lnTo>
                    <a:pt x="36541" y="16546"/>
                  </a:lnTo>
                  <a:lnTo>
                    <a:pt x="54845" y="735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99508" y="1577486"/>
              <a:ext cx="196078" cy="139154"/>
            </a:xfrm>
            <a:custGeom>
              <a:avLst/>
              <a:gdLst/>
              <a:ahLst/>
              <a:cxnLst/>
              <a:rect l="0" t="0" r="0" b="0"/>
              <a:pathLst>
                <a:path w="196078" h="139154">
                  <a:moveTo>
                    <a:pt x="122378" y="64959"/>
                  </a:moveTo>
                  <a:lnTo>
                    <a:pt x="112802" y="33677"/>
                  </a:lnTo>
                  <a:lnTo>
                    <a:pt x="102134" y="17521"/>
                  </a:lnTo>
                  <a:lnTo>
                    <a:pt x="86475" y="5661"/>
                  </a:lnTo>
                  <a:lnTo>
                    <a:pt x="77385" y="860"/>
                  </a:lnTo>
                  <a:lnTo>
                    <a:pt x="68986" y="0"/>
                  </a:lnTo>
                  <a:lnTo>
                    <a:pt x="53415" y="5283"/>
                  </a:lnTo>
                  <a:lnTo>
                    <a:pt x="31494" y="21411"/>
                  </a:lnTo>
                  <a:lnTo>
                    <a:pt x="10182" y="46597"/>
                  </a:lnTo>
                  <a:lnTo>
                    <a:pt x="2323" y="69276"/>
                  </a:lnTo>
                  <a:lnTo>
                    <a:pt x="0" y="93784"/>
                  </a:lnTo>
                  <a:lnTo>
                    <a:pt x="2867" y="116375"/>
                  </a:lnTo>
                  <a:lnTo>
                    <a:pt x="7609" y="124972"/>
                  </a:lnTo>
                  <a:lnTo>
                    <a:pt x="22236" y="137645"/>
                  </a:lnTo>
                  <a:lnTo>
                    <a:pt x="31050" y="139153"/>
                  </a:lnTo>
                  <a:lnTo>
                    <a:pt x="50202" y="134589"/>
                  </a:lnTo>
                  <a:lnTo>
                    <a:pt x="75126" y="118865"/>
                  </a:lnTo>
                  <a:lnTo>
                    <a:pt x="86949" y="102956"/>
                  </a:lnTo>
                  <a:lnTo>
                    <a:pt x="91739" y="93799"/>
                  </a:lnTo>
                  <a:lnTo>
                    <a:pt x="96103" y="91205"/>
                  </a:lnTo>
                  <a:lnTo>
                    <a:pt x="100182" y="92985"/>
                  </a:lnTo>
                  <a:lnTo>
                    <a:pt x="120723" y="115469"/>
                  </a:lnTo>
                  <a:lnTo>
                    <a:pt x="146064" y="129968"/>
                  </a:lnTo>
                  <a:lnTo>
                    <a:pt x="165660" y="131676"/>
                  </a:lnTo>
                  <a:lnTo>
                    <a:pt x="196077" y="128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58756" y="131606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3"/>
                  </a:lnTo>
                  <a:lnTo>
                    <a:pt x="8333" y="202357"/>
                  </a:lnTo>
                  <a:lnTo>
                    <a:pt x="15684" y="259510"/>
                  </a:lnTo>
                  <a:lnTo>
                    <a:pt x="19995" y="32023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53471" y="1463461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1547" y="14654"/>
                  </a:lnTo>
                  <a:lnTo>
                    <a:pt x="121019" y="19160"/>
                  </a:lnTo>
                  <a:lnTo>
                    <a:pt x="57874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29162" y="1544426"/>
              <a:ext cx="145814" cy="143060"/>
            </a:xfrm>
            <a:custGeom>
              <a:avLst/>
              <a:gdLst/>
              <a:ahLst/>
              <a:cxnLst/>
              <a:rect l="0" t="0" r="0" b="0"/>
              <a:pathLst>
                <a:path w="145814" h="143060">
                  <a:moveTo>
                    <a:pt x="108579" y="34848"/>
                  </a:moveTo>
                  <a:lnTo>
                    <a:pt x="114168" y="18081"/>
                  </a:lnTo>
                  <a:lnTo>
                    <a:pt x="111135" y="11971"/>
                  </a:lnTo>
                  <a:lnTo>
                    <a:pt x="95287" y="2064"/>
                  </a:lnTo>
                  <a:lnTo>
                    <a:pt x="75765" y="0"/>
                  </a:lnTo>
                  <a:lnTo>
                    <a:pt x="56560" y="4152"/>
                  </a:lnTo>
                  <a:lnTo>
                    <a:pt x="25167" y="25882"/>
                  </a:lnTo>
                  <a:lnTo>
                    <a:pt x="11845" y="40222"/>
                  </a:lnTo>
                  <a:lnTo>
                    <a:pt x="2025" y="58294"/>
                  </a:lnTo>
                  <a:lnTo>
                    <a:pt x="0" y="81143"/>
                  </a:lnTo>
                  <a:lnTo>
                    <a:pt x="4169" y="104557"/>
                  </a:lnTo>
                  <a:lnTo>
                    <a:pt x="13822" y="122762"/>
                  </a:lnTo>
                  <a:lnTo>
                    <a:pt x="29030" y="135532"/>
                  </a:lnTo>
                  <a:lnTo>
                    <a:pt x="37998" y="140575"/>
                  </a:lnTo>
                  <a:lnTo>
                    <a:pt x="60442" y="143059"/>
                  </a:lnTo>
                  <a:lnTo>
                    <a:pt x="107389" y="135122"/>
                  </a:lnTo>
                  <a:lnTo>
                    <a:pt x="125987" y="122698"/>
                  </a:lnTo>
                  <a:lnTo>
                    <a:pt x="134222" y="114472"/>
                  </a:lnTo>
                  <a:lnTo>
                    <a:pt x="143373" y="92853"/>
                  </a:lnTo>
                  <a:lnTo>
                    <a:pt x="145813" y="80537"/>
                  </a:lnTo>
                  <a:lnTo>
                    <a:pt x="142285" y="57494"/>
                  </a:lnTo>
                  <a:lnTo>
                    <a:pt x="131748" y="36724"/>
                  </a:lnTo>
                  <a:lnTo>
                    <a:pt x="98050" y="3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43026" y="1547689"/>
              <a:ext cx="147400" cy="182527"/>
            </a:xfrm>
            <a:custGeom>
              <a:avLst/>
              <a:gdLst/>
              <a:ahLst/>
              <a:cxnLst/>
              <a:rect l="0" t="0" r="0" b="0"/>
              <a:pathLst>
                <a:path w="147400" h="182527">
                  <a:moveTo>
                    <a:pt x="0" y="42114"/>
                  </a:moveTo>
                  <a:lnTo>
                    <a:pt x="17958" y="95988"/>
                  </a:lnTo>
                  <a:lnTo>
                    <a:pt x="45876" y="158035"/>
                  </a:lnTo>
                  <a:lnTo>
                    <a:pt x="56356" y="182526"/>
                  </a:lnTo>
                  <a:lnTo>
                    <a:pt x="55073" y="177049"/>
                  </a:lnTo>
                  <a:lnTo>
                    <a:pt x="35996" y="113914"/>
                  </a:lnTo>
                  <a:lnTo>
                    <a:pt x="33545" y="88843"/>
                  </a:lnTo>
                  <a:lnTo>
                    <a:pt x="38695" y="68341"/>
                  </a:lnTo>
                  <a:lnTo>
                    <a:pt x="61066" y="36116"/>
                  </a:lnTo>
                  <a:lnTo>
                    <a:pt x="80563" y="24630"/>
                  </a:lnTo>
                  <a:lnTo>
                    <a:pt x="137718" y="343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43150" y="1398166"/>
              <a:ext cx="200042" cy="360094"/>
            </a:xfrm>
            <a:custGeom>
              <a:avLst/>
              <a:gdLst/>
              <a:ahLst/>
              <a:cxnLst/>
              <a:rect l="0" t="0" r="0" b="0"/>
              <a:pathLst>
                <a:path w="200042" h="360094">
                  <a:moveTo>
                    <a:pt x="0" y="349564"/>
                  </a:moveTo>
                  <a:lnTo>
                    <a:pt x="5589" y="290947"/>
                  </a:lnTo>
                  <a:lnTo>
                    <a:pt x="10723" y="236773"/>
                  </a:lnTo>
                  <a:lnTo>
                    <a:pt x="18669" y="181012"/>
                  </a:lnTo>
                  <a:lnTo>
                    <a:pt x="20585" y="124937"/>
                  </a:lnTo>
                  <a:lnTo>
                    <a:pt x="22134" y="68800"/>
                  </a:lnTo>
                  <a:lnTo>
                    <a:pt x="32492" y="15771"/>
                  </a:lnTo>
                  <a:lnTo>
                    <a:pt x="35699" y="4203"/>
                  </a:lnTo>
                  <a:lnTo>
                    <a:pt x="40177" y="0"/>
                  </a:lnTo>
                  <a:lnTo>
                    <a:pt x="45502" y="708"/>
                  </a:lnTo>
                  <a:lnTo>
                    <a:pt x="51392" y="4690"/>
                  </a:lnTo>
                  <a:lnTo>
                    <a:pt x="61055" y="21591"/>
                  </a:lnTo>
                  <a:lnTo>
                    <a:pt x="82380" y="70570"/>
                  </a:lnTo>
                  <a:lnTo>
                    <a:pt x="101887" y="132541"/>
                  </a:lnTo>
                  <a:lnTo>
                    <a:pt x="123938" y="187936"/>
                  </a:lnTo>
                  <a:lnTo>
                    <a:pt x="145494" y="238609"/>
                  </a:lnTo>
                  <a:lnTo>
                    <a:pt x="170862" y="301389"/>
                  </a:lnTo>
                  <a:lnTo>
                    <a:pt x="200041" y="360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4207" y="163191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35768" y="1516103"/>
              <a:ext cx="196937" cy="221657"/>
            </a:xfrm>
            <a:custGeom>
              <a:avLst/>
              <a:gdLst/>
              <a:ahLst/>
              <a:cxnLst/>
              <a:rect l="0" t="0" r="0" b="0"/>
              <a:pathLst>
                <a:path w="196937" h="221657">
                  <a:moveTo>
                    <a:pt x="49538" y="210570"/>
                  </a:moveTo>
                  <a:lnTo>
                    <a:pt x="31579" y="156695"/>
                  </a:lnTo>
                  <a:lnTo>
                    <a:pt x="20990" y="112451"/>
                  </a:lnTo>
                  <a:lnTo>
                    <a:pt x="16963" y="86243"/>
                  </a:lnTo>
                  <a:lnTo>
                    <a:pt x="1552" y="31290"/>
                  </a:lnTo>
                  <a:lnTo>
                    <a:pt x="0" y="17351"/>
                  </a:lnTo>
                  <a:lnTo>
                    <a:pt x="1304" y="10397"/>
                  </a:lnTo>
                  <a:lnTo>
                    <a:pt x="4514" y="8102"/>
                  </a:lnTo>
                  <a:lnTo>
                    <a:pt x="8993" y="8911"/>
                  </a:lnTo>
                  <a:lnTo>
                    <a:pt x="13149" y="12959"/>
                  </a:lnTo>
                  <a:lnTo>
                    <a:pt x="42622" y="71545"/>
                  </a:lnTo>
                  <a:lnTo>
                    <a:pt x="68716" y="131648"/>
                  </a:lnTo>
                  <a:lnTo>
                    <a:pt x="109342" y="193994"/>
                  </a:lnTo>
                  <a:lnTo>
                    <a:pt x="130298" y="216837"/>
                  </a:lnTo>
                  <a:lnTo>
                    <a:pt x="138473" y="220597"/>
                  </a:lnTo>
                  <a:lnTo>
                    <a:pt x="156915" y="221656"/>
                  </a:lnTo>
                  <a:lnTo>
                    <a:pt x="164406" y="217961"/>
                  </a:lnTo>
                  <a:lnTo>
                    <a:pt x="175850" y="204496"/>
                  </a:lnTo>
                  <a:lnTo>
                    <a:pt x="188869" y="177185"/>
                  </a:lnTo>
                  <a:lnTo>
                    <a:pt x="195874" y="114652"/>
                  </a:lnTo>
                  <a:lnTo>
                    <a:pt x="196726" y="59432"/>
                  </a:lnTo>
                  <a:lnTo>
                    <a:pt x="1969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87814" y="1475903"/>
              <a:ext cx="221900" cy="282357"/>
            </a:xfrm>
            <a:custGeom>
              <a:avLst/>
              <a:gdLst/>
              <a:ahLst/>
              <a:cxnLst/>
              <a:rect l="0" t="0" r="0" b="0"/>
              <a:pathLst>
                <a:path w="221900" h="282357">
                  <a:moveTo>
                    <a:pt x="39647" y="261299"/>
                  </a:moveTo>
                  <a:lnTo>
                    <a:pt x="22858" y="199018"/>
                  </a:lnTo>
                  <a:lnTo>
                    <a:pt x="16313" y="144968"/>
                  </a:lnTo>
                  <a:lnTo>
                    <a:pt x="4102" y="89231"/>
                  </a:lnTo>
                  <a:lnTo>
                    <a:pt x="0" y="34331"/>
                  </a:lnTo>
                  <a:lnTo>
                    <a:pt x="3699" y="10686"/>
                  </a:lnTo>
                  <a:lnTo>
                    <a:pt x="8662" y="4146"/>
                  </a:lnTo>
                  <a:lnTo>
                    <a:pt x="15481" y="956"/>
                  </a:lnTo>
                  <a:lnTo>
                    <a:pt x="23536" y="0"/>
                  </a:lnTo>
                  <a:lnTo>
                    <a:pt x="41845" y="5176"/>
                  </a:lnTo>
                  <a:lnTo>
                    <a:pt x="71884" y="24363"/>
                  </a:lnTo>
                  <a:lnTo>
                    <a:pt x="131196" y="72473"/>
                  </a:lnTo>
                  <a:lnTo>
                    <a:pt x="188887" y="135017"/>
                  </a:lnTo>
                  <a:lnTo>
                    <a:pt x="219842" y="187607"/>
                  </a:lnTo>
                  <a:lnTo>
                    <a:pt x="221899" y="211779"/>
                  </a:lnTo>
                  <a:lnTo>
                    <a:pt x="217744" y="235780"/>
                  </a:lnTo>
                  <a:lnTo>
                    <a:pt x="208098" y="254247"/>
                  </a:lnTo>
                  <a:lnTo>
                    <a:pt x="192893" y="267133"/>
                  </a:lnTo>
                  <a:lnTo>
                    <a:pt x="183925" y="272207"/>
                  </a:lnTo>
                  <a:lnTo>
                    <a:pt x="128674" y="280351"/>
                  </a:lnTo>
                  <a:lnTo>
                    <a:pt x="77726" y="281960"/>
                  </a:lnTo>
                  <a:lnTo>
                    <a:pt x="50175" y="282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49413" y="1350300"/>
              <a:ext cx="136059" cy="397847"/>
            </a:xfrm>
            <a:custGeom>
              <a:avLst/>
              <a:gdLst/>
              <a:ahLst/>
              <a:cxnLst/>
              <a:rect l="0" t="0" r="0" b="0"/>
              <a:pathLst>
                <a:path w="136059" h="397847">
                  <a:moveTo>
                    <a:pt x="136058" y="260560"/>
                  </a:moveTo>
                  <a:lnTo>
                    <a:pt x="106750" y="222186"/>
                  </a:lnTo>
                  <a:lnTo>
                    <a:pt x="80971" y="206556"/>
                  </a:lnTo>
                  <a:lnTo>
                    <a:pt x="61272" y="204582"/>
                  </a:lnTo>
                  <a:lnTo>
                    <a:pt x="40819" y="208775"/>
                  </a:lnTo>
                  <a:lnTo>
                    <a:pt x="20030" y="218437"/>
                  </a:lnTo>
                  <a:lnTo>
                    <a:pt x="13082" y="227799"/>
                  </a:lnTo>
                  <a:lnTo>
                    <a:pt x="3305" y="267750"/>
                  </a:lnTo>
                  <a:lnTo>
                    <a:pt x="0" y="323765"/>
                  </a:lnTo>
                  <a:lnTo>
                    <a:pt x="1888" y="349482"/>
                  </a:lnTo>
                  <a:lnTo>
                    <a:pt x="10527" y="368711"/>
                  </a:lnTo>
                  <a:lnTo>
                    <a:pt x="28544" y="392690"/>
                  </a:lnTo>
                  <a:lnTo>
                    <a:pt x="36306" y="396610"/>
                  </a:lnTo>
                  <a:lnTo>
                    <a:pt x="54289" y="397846"/>
                  </a:lnTo>
                  <a:lnTo>
                    <a:pt x="62828" y="393028"/>
                  </a:lnTo>
                  <a:lnTo>
                    <a:pt x="100563" y="344439"/>
                  </a:lnTo>
                  <a:lnTo>
                    <a:pt x="116312" y="307510"/>
                  </a:lnTo>
                  <a:lnTo>
                    <a:pt x="124879" y="244704"/>
                  </a:lnTo>
                  <a:lnTo>
                    <a:pt x="131056" y="192171"/>
                  </a:lnTo>
                  <a:lnTo>
                    <a:pt x="127687" y="133841"/>
                  </a:lnTo>
                  <a:lnTo>
                    <a:pt x="124999" y="81334"/>
                  </a:lnTo>
                  <a:lnTo>
                    <a:pt x="117322" y="24726"/>
                  </a:lnTo>
                  <a:lnTo>
                    <a:pt x="114863" y="1327"/>
                  </a:lnTo>
                  <a:lnTo>
                    <a:pt x="112570" y="0"/>
                  </a:lnTo>
                  <a:lnTo>
                    <a:pt x="109871" y="2625"/>
                  </a:lnTo>
                  <a:lnTo>
                    <a:pt x="106072" y="28677"/>
                  </a:lnTo>
                  <a:lnTo>
                    <a:pt x="103619" y="80571"/>
                  </a:lnTo>
                  <a:lnTo>
                    <a:pt x="97331" y="128981"/>
                  </a:lnTo>
                  <a:lnTo>
                    <a:pt x="94947" y="180369"/>
                  </a:lnTo>
                  <a:lnTo>
                    <a:pt x="95411" y="231470"/>
                  </a:lnTo>
                  <a:lnTo>
                    <a:pt x="102336" y="291252"/>
                  </a:lnTo>
                  <a:lnTo>
                    <a:pt x="111427" y="350302"/>
                  </a:lnTo>
                  <a:lnTo>
                    <a:pt x="115001" y="365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06528" y="1531208"/>
              <a:ext cx="126955" cy="166542"/>
            </a:xfrm>
            <a:custGeom>
              <a:avLst/>
              <a:gdLst/>
              <a:ahLst/>
              <a:cxnLst/>
              <a:rect l="0" t="0" r="0" b="0"/>
              <a:pathLst>
                <a:path w="126955" h="166542">
                  <a:moveTo>
                    <a:pt x="0" y="121766"/>
                  </a:moveTo>
                  <a:lnTo>
                    <a:pt x="53875" y="103807"/>
                  </a:lnTo>
                  <a:lnTo>
                    <a:pt x="83424" y="92398"/>
                  </a:lnTo>
                  <a:lnTo>
                    <a:pt x="122264" y="61472"/>
                  </a:lnTo>
                  <a:lnTo>
                    <a:pt x="125963" y="53494"/>
                  </a:lnTo>
                  <a:lnTo>
                    <a:pt x="126954" y="35271"/>
                  </a:lnTo>
                  <a:lnTo>
                    <a:pt x="120375" y="18593"/>
                  </a:lnTo>
                  <a:lnTo>
                    <a:pt x="115345" y="10870"/>
                  </a:lnTo>
                  <a:lnTo>
                    <a:pt x="107312" y="5721"/>
                  </a:lnTo>
                  <a:lnTo>
                    <a:pt x="85909" y="0"/>
                  </a:lnTo>
                  <a:lnTo>
                    <a:pt x="63918" y="3697"/>
                  </a:lnTo>
                  <a:lnTo>
                    <a:pt x="43616" y="14308"/>
                  </a:lnTo>
                  <a:lnTo>
                    <a:pt x="26794" y="30723"/>
                  </a:lnTo>
                  <a:lnTo>
                    <a:pt x="17758" y="52836"/>
                  </a:lnTo>
                  <a:lnTo>
                    <a:pt x="14911" y="79432"/>
                  </a:lnTo>
                  <a:lnTo>
                    <a:pt x="21056" y="123780"/>
                  </a:lnTo>
                  <a:lnTo>
                    <a:pt x="31196" y="144498"/>
                  </a:lnTo>
                  <a:lnTo>
                    <a:pt x="46620" y="158385"/>
                  </a:lnTo>
                  <a:lnTo>
                    <a:pt x="55647" y="163726"/>
                  </a:lnTo>
                  <a:lnTo>
                    <a:pt x="75034" y="166541"/>
                  </a:lnTo>
                  <a:lnTo>
                    <a:pt x="126342" y="163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85513" y="1558212"/>
              <a:ext cx="151926" cy="171994"/>
            </a:xfrm>
            <a:custGeom>
              <a:avLst/>
              <a:gdLst/>
              <a:ahLst/>
              <a:cxnLst/>
              <a:rect l="0" t="0" r="0" b="0"/>
              <a:pathLst>
                <a:path w="151926" h="171994">
                  <a:moveTo>
                    <a:pt x="0" y="52648"/>
                  </a:moveTo>
                  <a:lnTo>
                    <a:pt x="3119" y="95339"/>
                  </a:lnTo>
                  <a:lnTo>
                    <a:pt x="21331" y="157983"/>
                  </a:lnTo>
                  <a:lnTo>
                    <a:pt x="25857" y="171993"/>
                  </a:lnTo>
                  <a:lnTo>
                    <a:pt x="14397" y="133243"/>
                  </a:lnTo>
                  <a:lnTo>
                    <a:pt x="11292" y="82822"/>
                  </a:lnTo>
                  <a:lnTo>
                    <a:pt x="13874" y="44821"/>
                  </a:lnTo>
                  <a:lnTo>
                    <a:pt x="20204" y="23433"/>
                  </a:lnTo>
                  <a:lnTo>
                    <a:pt x="30816" y="6128"/>
                  </a:lnTo>
                  <a:lnTo>
                    <a:pt x="38092" y="1747"/>
                  </a:lnTo>
                  <a:lnTo>
                    <a:pt x="55534" y="0"/>
                  </a:lnTo>
                  <a:lnTo>
                    <a:pt x="85084" y="5593"/>
                  </a:lnTo>
                  <a:lnTo>
                    <a:pt x="110478" y="20248"/>
                  </a:lnTo>
                  <a:lnTo>
                    <a:pt x="122411" y="35908"/>
                  </a:lnTo>
                  <a:lnTo>
                    <a:pt x="147054" y="95141"/>
                  </a:lnTo>
                  <a:lnTo>
                    <a:pt x="151925" y="114817"/>
                  </a:lnTo>
                  <a:lnTo>
                    <a:pt x="147398" y="147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60525" y="1568746"/>
              <a:ext cx="136397" cy="150501"/>
            </a:xfrm>
            <a:custGeom>
              <a:avLst/>
              <a:gdLst/>
              <a:ahLst/>
              <a:cxnLst/>
              <a:rect l="0" t="0" r="0" b="0"/>
              <a:pathLst>
                <a:path w="136397" h="150501">
                  <a:moveTo>
                    <a:pt x="88200" y="21057"/>
                  </a:moveTo>
                  <a:lnTo>
                    <a:pt x="77022" y="9878"/>
                  </a:lnTo>
                  <a:lnTo>
                    <a:pt x="70219" y="7755"/>
                  </a:lnTo>
                  <a:lnTo>
                    <a:pt x="53302" y="8516"/>
                  </a:lnTo>
                  <a:lnTo>
                    <a:pt x="37205" y="15873"/>
                  </a:lnTo>
                  <a:lnTo>
                    <a:pt x="29637" y="21110"/>
                  </a:lnTo>
                  <a:lnTo>
                    <a:pt x="18108" y="36288"/>
                  </a:lnTo>
                  <a:lnTo>
                    <a:pt x="1175" y="74628"/>
                  </a:lnTo>
                  <a:lnTo>
                    <a:pt x="0" y="95169"/>
                  </a:lnTo>
                  <a:lnTo>
                    <a:pt x="4546" y="114827"/>
                  </a:lnTo>
                  <a:lnTo>
                    <a:pt x="14366" y="131363"/>
                  </a:lnTo>
                  <a:lnTo>
                    <a:pt x="29649" y="143391"/>
                  </a:lnTo>
                  <a:lnTo>
                    <a:pt x="38637" y="148236"/>
                  </a:lnTo>
                  <a:lnTo>
                    <a:pt x="61103" y="150500"/>
                  </a:lnTo>
                  <a:lnTo>
                    <a:pt x="84346" y="146438"/>
                  </a:lnTo>
                  <a:lnTo>
                    <a:pt x="110585" y="130996"/>
                  </a:lnTo>
                  <a:lnTo>
                    <a:pt x="125835" y="118272"/>
                  </a:lnTo>
                  <a:lnTo>
                    <a:pt x="134173" y="98579"/>
                  </a:lnTo>
                  <a:lnTo>
                    <a:pt x="136396" y="86776"/>
                  </a:lnTo>
                  <a:lnTo>
                    <a:pt x="132627" y="64303"/>
                  </a:lnTo>
                  <a:lnTo>
                    <a:pt x="117352" y="35040"/>
                  </a:lnTo>
                  <a:lnTo>
                    <a:pt x="882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43482" y="1575229"/>
              <a:ext cx="242156" cy="154344"/>
            </a:xfrm>
            <a:custGeom>
              <a:avLst/>
              <a:gdLst/>
              <a:ahLst/>
              <a:cxnLst/>
              <a:rect l="0" t="0" r="0" b="0"/>
              <a:pathLst>
                <a:path w="242156" h="154344">
                  <a:moveTo>
                    <a:pt x="0" y="67216"/>
                  </a:moveTo>
                  <a:lnTo>
                    <a:pt x="8333" y="104694"/>
                  </a:lnTo>
                  <a:lnTo>
                    <a:pt x="11893" y="128327"/>
                  </a:lnTo>
                  <a:lnTo>
                    <a:pt x="23541" y="154343"/>
                  </a:lnTo>
                  <a:lnTo>
                    <a:pt x="23883" y="153377"/>
                  </a:lnTo>
                  <a:lnTo>
                    <a:pt x="12972" y="93079"/>
                  </a:lnTo>
                  <a:lnTo>
                    <a:pt x="13954" y="63503"/>
                  </a:lnTo>
                  <a:lnTo>
                    <a:pt x="22189" y="38660"/>
                  </a:lnTo>
                  <a:lnTo>
                    <a:pt x="36768" y="22159"/>
                  </a:lnTo>
                  <a:lnTo>
                    <a:pt x="45569" y="16121"/>
                  </a:lnTo>
                  <a:lnTo>
                    <a:pt x="53776" y="14435"/>
                  </a:lnTo>
                  <a:lnTo>
                    <a:pt x="61587" y="15651"/>
                  </a:lnTo>
                  <a:lnTo>
                    <a:pt x="76505" y="23241"/>
                  </a:lnTo>
                  <a:lnTo>
                    <a:pt x="90934" y="34414"/>
                  </a:lnTo>
                  <a:lnTo>
                    <a:pt x="106622" y="59447"/>
                  </a:lnTo>
                  <a:lnTo>
                    <a:pt x="118679" y="89091"/>
                  </a:lnTo>
                  <a:lnTo>
                    <a:pt x="118894" y="91158"/>
                  </a:lnTo>
                  <a:lnTo>
                    <a:pt x="112893" y="80976"/>
                  </a:lnTo>
                  <a:lnTo>
                    <a:pt x="111786" y="60854"/>
                  </a:lnTo>
                  <a:lnTo>
                    <a:pt x="116363" y="37482"/>
                  </a:lnTo>
                  <a:lnTo>
                    <a:pt x="126197" y="15397"/>
                  </a:lnTo>
                  <a:lnTo>
                    <a:pt x="134434" y="8103"/>
                  </a:lnTo>
                  <a:lnTo>
                    <a:pt x="156064" y="0"/>
                  </a:lnTo>
                  <a:lnTo>
                    <a:pt x="166044" y="178"/>
                  </a:lnTo>
                  <a:lnTo>
                    <a:pt x="183371" y="6616"/>
                  </a:lnTo>
                  <a:lnTo>
                    <a:pt x="206280" y="28983"/>
                  </a:lnTo>
                  <a:lnTo>
                    <a:pt x="230600" y="78256"/>
                  </a:lnTo>
                  <a:lnTo>
                    <a:pt x="238732" y="112601"/>
                  </a:lnTo>
                  <a:lnTo>
                    <a:pt x="242155" y="151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948808" y="1621388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5861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27751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33036" y="1557787"/>
              <a:ext cx="178986" cy="168887"/>
            </a:xfrm>
            <a:custGeom>
              <a:avLst/>
              <a:gdLst/>
              <a:ahLst/>
              <a:cxnLst/>
              <a:rect l="0" t="0" r="0" b="0"/>
              <a:pathLst>
                <a:path w="178986" h="168887">
                  <a:moveTo>
                    <a:pt x="0" y="74130"/>
                  </a:moveTo>
                  <a:lnTo>
                    <a:pt x="8334" y="111608"/>
                  </a:lnTo>
                  <a:lnTo>
                    <a:pt x="9065" y="123682"/>
                  </a:lnTo>
                  <a:lnTo>
                    <a:pt x="10723" y="128221"/>
                  </a:lnTo>
                  <a:lnTo>
                    <a:pt x="12998" y="127738"/>
                  </a:lnTo>
                  <a:lnTo>
                    <a:pt x="15684" y="123907"/>
                  </a:lnTo>
                  <a:lnTo>
                    <a:pt x="15550" y="107171"/>
                  </a:lnTo>
                  <a:lnTo>
                    <a:pt x="11520" y="58300"/>
                  </a:lnTo>
                  <a:lnTo>
                    <a:pt x="17209" y="34339"/>
                  </a:lnTo>
                  <a:lnTo>
                    <a:pt x="22001" y="23036"/>
                  </a:lnTo>
                  <a:lnTo>
                    <a:pt x="39804" y="7358"/>
                  </a:lnTo>
                  <a:lnTo>
                    <a:pt x="51102" y="1539"/>
                  </a:lnTo>
                  <a:lnTo>
                    <a:pt x="62144" y="0"/>
                  </a:lnTo>
                  <a:lnTo>
                    <a:pt x="83772" y="4528"/>
                  </a:lnTo>
                  <a:lnTo>
                    <a:pt x="110090" y="20232"/>
                  </a:lnTo>
                  <a:lnTo>
                    <a:pt x="139943" y="63310"/>
                  </a:lnTo>
                  <a:lnTo>
                    <a:pt x="169828" y="125116"/>
                  </a:lnTo>
                  <a:lnTo>
                    <a:pt x="178985" y="168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26860" y="1544775"/>
              <a:ext cx="206260" cy="171371"/>
            </a:xfrm>
            <a:custGeom>
              <a:avLst/>
              <a:gdLst/>
              <a:ahLst/>
              <a:cxnLst/>
              <a:rect l="0" t="0" r="0" b="0"/>
              <a:pathLst>
                <a:path w="206260" h="171371">
                  <a:moveTo>
                    <a:pt x="122031" y="108199"/>
                  </a:moveTo>
                  <a:lnTo>
                    <a:pt x="119691" y="74577"/>
                  </a:lnTo>
                  <a:lnTo>
                    <a:pt x="105220" y="38705"/>
                  </a:lnTo>
                  <a:lnTo>
                    <a:pt x="92723" y="20381"/>
                  </a:lnTo>
                  <a:lnTo>
                    <a:pt x="76250" y="7557"/>
                  </a:lnTo>
                  <a:lnTo>
                    <a:pt x="66944" y="2500"/>
                  </a:lnTo>
                  <a:lnTo>
                    <a:pt x="47245" y="0"/>
                  </a:lnTo>
                  <a:lnTo>
                    <a:pt x="37079" y="971"/>
                  </a:lnTo>
                  <a:lnTo>
                    <a:pt x="19544" y="11409"/>
                  </a:lnTo>
                  <a:lnTo>
                    <a:pt x="11592" y="19106"/>
                  </a:lnTo>
                  <a:lnTo>
                    <a:pt x="2757" y="43255"/>
                  </a:lnTo>
                  <a:lnTo>
                    <a:pt x="0" y="71146"/>
                  </a:lnTo>
                  <a:lnTo>
                    <a:pt x="10757" y="128536"/>
                  </a:lnTo>
                  <a:lnTo>
                    <a:pt x="16263" y="136965"/>
                  </a:lnTo>
                  <a:lnTo>
                    <a:pt x="31739" y="149450"/>
                  </a:lnTo>
                  <a:lnTo>
                    <a:pt x="39610" y="150907"/>
                  </a:lnTo>
                  <a:lnTo>
                    <a:pt x="47196" y="149539"/>
                  </a:lnTo>
                  <a:lnTo>
                    <a:pt x="61865" y="141780"/>
                  </a:lnTo>
                  <a:lnTo>
                    <a:pt x="76184" y="130533"/>
                  </a:lnTo>
                  <a:lnTo>
                    <a:pt x="91808" y="105457"/>
                  </a:lnTo>
                  <a:lnTo>
                    <a:pt x="105229" y="72562"/>
                  </a:lnTo>
                  <a:lnTo>
                    <a:pt x="103645" y="78322"/>
                  </a:lnTo>
                  <a:lnTo>
                    <a:pt x="108400" y="92581"/>
                  </a:lnTo>
                  <a:lnTo>
                    <a:pt x="127351" y="120339"/>
                  </a:lnTo>
                  <a:lnTo>
                    <a:pt x="145452" y="138161"/>
                  </a:lnTo>
                  <a:lnTo>
                    <a:pt x="206259" y="171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33119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65138" y="1284476"/>
              <a:ext cx="31153" cy="431670"/>
            </a:xfrm>
            <a:custGeom>
              <a:avLst/>
              <a:gdLst/>
              <a:ahLst/>
              <a:cxnLst/>
              <a:rect l="0" t="0" r="0" b="0"/>
              <a:pathLst>
                <a:path w="31153" h="431670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5990"/>
                  </a:lnTo>
                  <a:lnTo>
                    <a:pt x="9145" y="200507"/>
                  </a:lnTo>
                  <a:lnTo>
                    <a:pt x="10983" y="262831"/>
                  </a:lnTo>
                  <a:lnTo>
                    <a:pt x="17247" y="325101"/>
                  </a:lnTo>
                  <a:lnTo>
                    <a:pt x="20793" y="378776"/>
                  </a:lnTo>
                  <a:lnTo>
                    <a:pt x="3115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17306" y="1442404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0"/>
                  </a:moveTo>
                  <a:lnTo>
                    <a:pt x="211460" y="16788"/>
                  </a:lnTo>
                  <a:lnTo>
                    <a:pt x="154290" y="20214"/>
                  </a:lnTo>
                  <a:lnTo>
                    <a:pt x="104207" y="20807"/>
                  </a:lnTo>
                  <a:lnTo>
                    <a:pt x="55443" y="2410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66980" y="1531571"/>
              <a:ext cx="166572" cy="156074"/>
            </a:xfrm>
            <a:custGeom>
              <a:avLst/>
              <a:gdLst/>
              <a:ahLst/>
              <a:cxnLst/>
              <a:rect l="0" t="0" r="0" b="0"/>
              <a:pathLst>
                <a:path w="166572" h="156074">
                  <a:moveTo>
                    <a:pt x="97766" y="5589"/>
                  </a:moveTo>
                  <a:lnTo>
                    <a:pt x="80998" y="0"/>
                  </a:lnTo>
                  <a:lnTo>
                    <a:pt x="63407" y="376"/>
                  </a:lnTo>
                  <a:lnTo>
                    <a:pt x="45061" y="5612"/>
                  </a:lnTo>
                  <a:lnTo>
                    <a:pt x="29108" y="15738"/>
                  </a:lnTo>
                  <a:lnTo>
                    <a:pt x="17339" y="34276"/>
                  </a:lnTo>
                  <a:lnTo>
                    <a:pt x="251" y="78716"/>
                  </a:lnTo>
                  <a:lnTo>
                    <a:pt x="0" y="89436"/>
                  </a:lnTo>
                  <a:lnTo>
                    <a:pt x="5962" y="110705"/>
                  </a:lnTo>
                  <a:lnTo>
                    <a:pt x="19529" y="128736"/>
                  </a:lnTo>
                  <a:lnTo>
                    <a:pt x="37258" y="143379"/>
                  </a:lnTo>
                  <a:lnTo>
                    <a:pt x="56835" y="153787"/>
                  </a:lnTo>
                  <a:lnTo>
                    <a:pt x="80354" y="156073"/>
                  </a:lnTo>
                  <a:lnTo>
                    <a:pt x="105236" y="152019"/>
                  </a:lnTo>
                  <a:lnTo>
                    <a:pt x="137803" y="136583"/>
                  </a:lnTo>
                  <a:lnTo>
                    <a:pt x="154945" y="123860"/>
                  </a:lnTo>
                  <a:lnTo>
                    <a:pt x="164123" y="104168"/>
                  </a:lnTo>
                  <a:lnTo>
                    <a:pt x="166571" y="92365"/>
                  </a:lnTo>
                  <a:lnTo>
                    <a:pt x="165863" y="82157"/>
                  </a:lnTo>
                  <a:lnTo>
                    <a:pt x="158837" y="64576"/>
                  </a:lnTo>
                  <a:lnTo>
                    <a:pt x="141727" y="41524"/>
                  </a:lnTo>
                  <a:lnTo>
                    <a:pt x="8723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48974" y="1516103"/>
              <a:ext cx="157928" cy="161470"/>
            </a:xfrm>
            <a:custGeom>
              <a:avLst/>
              <a:gdLst/>
              <a:ahLst/>
              <a:cxnLst/>
              <a:rect l="0" t="0" r="0" b="0"/>
              <a:pathLst>
                <a:path w="157928" h="161470">
                  <a:moveTo>
                    <a:pt x="0" y="21057"/>
                  </a:moveTo>
                  <a:lnTo>
                    <a:pt x="20244" y="65020"/>
                  </a:lnTo>
                  <a:lnTo>
                    <a:pt x="59898" y="126505"/>
                  </a:lnTo>
                  <a:lnTo>
                    <a:pt x="75199" y="157976"/>
                  </a:lnTo>
                  <a:lnTo>
                    <a:pt x="75869" y="161469"/>
                  </a:lnTo>
                  <a:lnTo>
                    <a:pt x="73976" y="160289"/>
                  </a:lnTo>
                  <a:lnTo>
                    <a:pt x="66803" y="149618"/>
                  </a:lnTo>
                  <a:lnTo>
                    <a:pt x="38399" y="94027"/>
                  </a:lnTo>
                  <a:lnTo>
                    <a:pt x="29544" y="73375"/>
                  </a:lnTo>
                  <a:lnTo>
                    <a:pt x="27948" y="52499"/>
                  </a:lnTo>
                  <a:lnTo>
                    <a:pt x="29161" y="42018"/>
                  </a:lnTo>
                  <a:lnTo>
                    <a:pt x="39866" y="24134"/>
                  </a:lnTo>
                  <a:lnTo>
                    <a:pt x="47634" y="16089"/>
                  </a:lnTo>
                  <a:lnTo>
                    <a:pt x="68744" y="7151"/>
                  </a:lnTo>
                  <a:lnTo>
                    <a:pt x="126013" y="141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465040" y="1337119"/>
              <a:ext cx="20930" cy="410612"/>
            </a:xfrm>
            <a:custGeom>
              <a:avLst/>
              <a:gdLst/>
              <a:ahLst/>
              <a:cxnLst/>
              <a:rect l="0" t="0" r="0" b="0"/>
              <a:pathLst>
                <a:path w="20930" h="410612">
                  <a:moveTo>
                    <a:pt x="10400" y="0"/>
                  </a:moveTo>
                  <a:lnTo>
                    <a:pt x="4811" y="58617"/>
                  </a:lnTo>
                  <a:lnTo>
                    <a:pt x="1335" y="110174"/>
                  </a:lnTo>
                  <a:lnTo>
                    <a:pt x="305" y="169904"/>
                  </a:lnTo>
                  <a:lnTo>
                    <a:pt x="0" y="232056"/>
                  </a:lnTo>
                  <a:lnTo>
                    <a:pt x="7132" y="293063"/>
                  </a:lnTo>
                  <a:lnTo>
                    <a:pt x="9755" y="355893"/>
                  </a:lnTo>
                  <a:lnTo>
                    <a:pt x="13329" y="390109"/>
                  </a:lnTo>
                  <a:lnTo>
                    <a:pt x="209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49098" y="1516103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193224" y="0"/>
                  </a:lnTo>
                  <a:lnTo>
                    <a:pt x="145379" y="0"/>
                  </a:lnTo>
                  <a:lnTo>
                    <a:pt x="94158" y="3120"/>
                  </a:lnTo>
                  <a:lnTo>
                    <a:pt x="4505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78980" y="1573685"/>
              <a:ext cx="177692" cy="160144"/>
            </a:xfrm>
            <a:custGeom>
              <a:avLst/>
              <a:gdLst/>
              <a:ahLst/>
              <a:cxnLst/>
              <a:rect l="0" t="0" r="0" b="0"/>
              <a:pathLst>
                <a:path w="177692" h="160144">
                  <a:moveTo>
                    <a:pt x="117558" y="5589"/>
                  </a:moveTo>
                  <a:lnTo>
                    <a:pt x="100791" y="0"/>
                  </a:lnTo>
                  <a:lnTo>
                    <a:pt x="83200" y="375"/>
                  </a:lnTo>
                  <a:lnTo>
                    <a:pt x="63684" y="5612"/>
                  </a:lnTo>
                  <a:lnTo>
                    <a:pt x="43312" y="15738"/>
                  </a:lnTo>
                  <a:lnTo>
                    <a:pt x="17700" y="40182"/>
                  </a:lnTo>
                  <a:lnTo>
                    <a:pt x="883" y="69651"/>
                  </a:lnTo>
                  <a:lnTo>
                    <a:pt x="0" y="79883"/>
                  </a:lnTo>
                  <a:lnTo>
                    <a:pt x="5259" y="100610"/>
                  </a:lnTo>
                  <a:lnTo>
                    <a:pt x="21374" y="132009"/>
                  </a:lnTo>
                  <a:lnTo>
                    <a:pt x="37375" y="146784"/>
                  </a:lnTo>
                  <a:lnTo>
                    <a:pt x="57354" y="156080"/>
                  </a:lnTo>
                  <a:lnTo>
                    <a:pt x="94911" y="160143"/>
                  </a:lnTo>
                  <a:lnTo>
                    <a:pt x="133335" y="153288"/>
                  </a:lnTo>
                  <a:lnTo>
                    <a:pt x="152256" y="142983"/>
                  </a:lnTo>
                  <a:lnTo>
                    <a:pt x="165345" y="127484"/>
                  </a:lnTo>
                  <a:lnTo>
                    <a:pt x="173893" y="107728"/>
                  </a:lnTo>
                  <a:lnTo>
                    <a:pt x="177691" y="83350"/>
                  </a:lnTo>
                  <a:lnTo>
                    <a:pt x="173140" y="63156"/>
                  </a:lnTo>
                  <a:lnTo>
                    <a:pt x="168651" y="54496"/>
                  </a:lnTo>
                  <a:lnTo>
                    <a:pt x="163319" y="48722"/>
                  </a:lnTo>
                  <a:lnTo>
                    <a:pt x="138616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26424" y="2200455"/>
            <a:ext cx="2613240" cy="538996"/>
            <a:chOff x="526424" y="2200455"/>
            <a:chExt cx="2613240" cy="538996"/>
          </a:xfrm>
        </p:grpSpPr>
        <p:sp>
          <p:nvSpPr>
            <p:cNvPr id="78" name="Freeform 77"/>
            <p:cNvSpPr/>
            <p:nvPr/>
          </p:nvSpPr>
          <p:spPr>
            <a:xfrm>
              <a:off x="695314" y="2284683"/>
              <a:ext cx="31153" cy="389556"/>
            </a:xfrm>
            <a:custGeom>
              <a:avLst/>
              <a:gdLst/>
              <a:ahLst/>
              <a:cxnLst/>
              <a:rect l="0" t="0" r="0" b="0"/>
              <a:pathLst>
                <a:path w="31153" h="389556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4316"/>
                  </a:lnTo>
                  <a:lnTo>
                    <a:pt x="10314" y="227777"/>
                  </a:lnTo>
                  <a:lnTo>
                    <a:pt x="21360" y="289185"/>
                  </a:lnTo>
                  <a:lnTo>
                    <a:pt x="29218" y="341393"/>
                  </a:lnTo>
                  <a:lnTo>
                    <a:pt x="3115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6424" y="2484725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57238" y="9065"/>
                  </a:lnTo>
                  <a:lnTo>
                    <a:pt x="201895" y="18645"/>
                  </a:lnTo>
                  <a:lnTo>
                    <a:pt x="152888" y="27231"/>
                  </a:lnTo>
                  <a:lnTo>
                    <a:pt x="101322" y="30295"/>
                  </a:lnTo>
                  <a:lnTo>
                    <a:pt x="51339" y="312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2198" y="2263626"/>
              <a:ext cx="220124" cy="368499"/>
            </a:xfrm>
            <a:custGeom>
              <a:avLst/>
              <a:gdLst/>
              <a:ahLst/>
              <a:cxnLst/>
              <a:rect l="0" t="0" r="0" b="0"/>
              <a:pathLst>
                <a:path w="220124" h="368499">
                  <a:moveTo>
                    <a:pt x="9553" y="0"/>
                  </a:moveTo>
                  <a:lnTo>
                    <a:pt x="2317" y="28726"/>
                  </a:lnTo>
                  <a:lnTo>
                    <a:pt x="0" y="77922"/>
                  </a:lnTo>
                  <a:lnTo>
                    <a:pt x="1653" y="130063"/>
                  </a:lnTo>
                  <a:lnTo>
                    <a:pt x="13581" y="182557"/>
                  </a:lnTo>
                  <a:lnTo>
                    <a:pt x="19325" y="233986"/>
                  </a:lnTo>
                  <a:lnTo>
                    <a:pt x="31154" y="293878"/>
                  </a:lnTo>
                  <a:lnTo>
                    <a:pt x="39166" y="350769"/>
                  </a:lnTo>
                  <a:lnTo>
                    <a:pt x="37484" y="357848"/>
                  </a:lnTo>
                  <a:lnTo>
                    <a:pt x="34023" y="360228"/>
                  </a:lnTo>
                  <a:lnTo>
                    <a:pt x="29375" y="359475"/>
                  </a:lnTo>
                  <a:lnTo>
                    <a:pt x="25108" y="355464"/>
                  </a:lnTo>
                  <a:lnTo>
                    <a:pt x="17246" y="341648"/>
                  </a:lnTo>
                  <a:lnTo>
                    <a:pt x="10566" y="279463"/>
                  </a:lnTo>
                  <a:lnTo>
                    <a:pt x="15342" y="224309"/>
                  </a:lnTo>
                  <a:lnTo>
                    <a:pt x="21601" y="215050"/>
                  </a:lnTo>
                  <a:lnTo>
                    <a:pt x="41034" y="201643"/>
                  </a:lnTo>
                  <a:lnTo>
                    <a:pt x="78282" y="193107"/>
                  </a:lnTo>
                  <a:lnTo>
                    <a:pt x="113365" y="196168"/>
                  </a:lnTo>
                  <a:lnTo>
                    <a:pt x="132121" y="204559"/>
                  </a:lnTo>
                  <a:lnTo>
                    <a:pt x="163225" y="229010"/>
                  </a:lnTo>
                  <a:lnTo>
                    <a:pt x="190730" y="272011"/>
                  </a:lnTo>
                  <a:lnTo>
                    <a:pt x="212468" y="326156"/>
                  </a:lnTo>
                  <a:lnTo>
                    <a:pt x="220123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046694" y="2405263"/>
              <a:ext cx="258840" cy="187124"/>
            </a:xfrm>
            <a:custGeom>
              <a:avLst/>
              <a:gdLst/>
              <a:ahLst/>
              <a:cxnLst/>
              <a:rect l="0" t="0" r="0" b="0"/>
              <a:pathLst>
                <a:path w="258840" h="187124">
                  <a:moveTo>
                    <a:pt x="174611" y="121576"/>
                  </a:moveTo>
                  <a:lnTo>
                    <a:pt x="171492" y="78884"/>
                  </a:lnTo>
                  <a:lnTo>
                    <a:pt x="160039" y="47705"/>
                  </a:lnTo>
                  <a:lnTo>
                    <a:pt x="147078" y="27913"/>
                  </a:lnTo>
                  <a:lnTo>
                    <a:pt x="129619" y="11318"/>
                  </a:lnTo>
                  <a:lnTo>
                    <a:pt x="107041" y="2382"/>
                  </a:lnTo>
                  <a:lnTo>
                    <a:pt x="94470" y="0"/>
                  </a:lnTo>
                  <a:lnTo>
                    <a:pt x="71142" y="3591"/>
                  </a:lnTo>
                  <a:lnTo>
                    <a:pt x="41398" y="18767"/>
                  </a:lnTo>
                  <a:lnTo>
                    <a:pt x="25328" y="33769"/>
                  </a:lnTo>
                  <a:lnTo>
                    <a:pt x="10387" y="56035"/>
                  </a:lnTo>
                  <a:lnTo>
                    <a:pt x="0" y="94877"/>
                  </a:lnTo>
                  <a:lnTo>
                    <a:pt x="2512" y="130433"/>
                  </a:lnTo>
                  <a:lnTo>
                    <a:pt x="16254" y="163195"/>
                  </a:lnTo>
                  <a:lnTo>
                    <a:pt x="31701" y="178288"/>
                  </a:lnTo>
                  <a:lnTo>
                    <a:pt x="40733" y="183950"/>
                  </a:lnTo>
                  <a:lnTo>
                    <a:pt x="60128" y="187123"/>
                  </a:lnTo>
                  <a:lnTo>
                    <a:pt x="80446" y="183463"/>
                  </a:lnTo>
                  <a:lnTo>
                    <a:pt x="101174" y="174038"/>
                  </a:lnTo>
                  <a:lnTo>
                    <a:pt x="115846" y="158930"/>
                  </a:lnTo>
                  <a:lnTo>
                    <a:pt x="134797" y="120636"/>
                  </a:lnTo>
                  <a:lnTo>
                    <a:pt x="139880" y="117440"/>
                  </a:lnTo>
                  <a:lnTo>
                    <a:pt x="145608" y="118818"/>
                  </a:lnTo>
                  <a:lnTo>
                    <a:pt x="197899" y="155046"/>
                  </a:lnTo>
                  <a:lnTo>
                    <a:pt x="217717" y="156729"/>
                  </a:lnTo>
                  <a:lnTo>
                    <a:pt x="258839" y="153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368704" y="220045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5"/>
                  </a:lnTo>
                  <a:lnTo>
                    <a:pt x="0" y="109775"/>
                  </a:lnTo>
                  <a:lnTo>
                    <a:pt x="3120" y="166667"/>
                  </a:lnTo>
                  <a:lnTo>
                    <a:pt x="8334" y="220569"/>
                  </a:lnTo>
                  <a:lnTo>
                    <a:pt x="12998" y="270465"/>
                  </a:lnTo>
                  <a:lnTo>
                    <a:pt x="19465" y="329246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252891" y="235838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0"/>
                  </a:lnTo>
                  <a:lnTo>
                    <a:pt x="120006" y="1170"/>
                  </a:lnTo>
                  <a:lnTo>
                    <a:pt x="58134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79914" y="2356018"/>
              <a:ext cx="176358" cy="383433"/>
            </a:xfrm>
            <a:custGeom>
              <a:avLst/>
              <a:gdLst/>
              <a:ahLst/>
              <a:cxnLst/>
              <a:rect l="0" t="0" r="0" b="0"/>
              <a:pathLst>
                <a:path w="176358" h="383433">
                  <a:moveTo>
                    <a:pt x="25744" y="107650"/>
                  </a:moveTo>
                  <a:lnTo>
                    <a:pt x="25744" y="166267"/>
                  </a:lnTo>
                  <a:lnTo>
                    <a:pt x="41385" y="221611"/>
                  </a:lnTo>
                  <a:lnTo>
                    <a:pt x="53833" y="284535"/>
                  </a:lnTo>
                  <a:lnTo>
                    <a:pt x="62228" y="342372"/>
                  </a:lnTo>
                  <a:lnTo>
                    <a:pt x="71779" y="379188"/>
                  </a:lnTo>
                  <a:lnTo>
                    <a:pt x="71641" y="383432"/>
                  </a:lnTo>
                  <a:lnTo>
                    <a:pt x="69210" y="382752"/>
                  </a:lnTo>
                  <a:lnTo>
                    <a:pt x="65250" y="378789"/>
                  </a:lnTo>
                  <a:lnTo>
                    <a:pt x="54087" y="345265"/>
                  </a:lnTo>
                  <a:lnTo>
                    <a:pt x="47070" y="282705"/>
                  </a:lnTo>
                  <a:lnTo>
                    <a:pt x="35632" y="224074"/>
                  </a:lnTo>
                  <a:lnTo>
                    <a:pt x="18640" y="160590"/>
                  </a:lnTo>
                  <a:lnTo>
                    <a:pt x="4670" y="107015"/>
                  </a:lnTo>
                  <a:lnTo>
                    <a:pt x="0" y="80462"/>
                  </a:lnTo>
                  <a:lnTo>
                    <a:pt x="6534" y="34819"/>
                  </a:lnTo>
                  <a:lnTo>
                    <a:pt x="9428" y="24001"/>
                  </a:lnTo>
                  <a:lnTo>
                    <a:pt x="14866" y="15619"/>
                  </a:lnTo>
                  <a:lnTo>
                    <a:pt x="30268" y="3187"/>
                  </a:lnTo>
                  <a:lnTo>
                    <a:pt x="51931" y="0"/>
                  </a:lnTo>
                  <a:lnTo>
                    <a:pt x="103966" y="7487"/>
                  </a:lnTo>
                  <a:lnTo>
                    <a:pt x="125240" y="19849"/>
                  </a:lnTo>
                  <a:lnTo>
                    <a:pt x="157961" y="56381"/>
                  </a:lnTo>
                  <a:lnTo>
                    <a:pt x="174234" y="92589"/>
                  </a:lnTo>
                  <a:lnTo>
                    <a:pt x="176357" y="116164"/>
                  </a:lnTo>
                  <a:lnTo>
                    <a:pt x="168188" y="159895"/>
                  </a:lnTo>
                  <a:lnTo>
                    <a:pt x="162821" y="168216"/>
                  </a:lnTo>
                  <a:lnTo>
                    <a:pt x="147498" y="180582"/>
                  </a:lnTo>
                  <a:lnTo>
                    <a:pt x="88915" y="191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129587" y="2337326"/>
              <a:ext cx="147440" cy="195107"/>
            </a:xfrm>
            <a:custGeom>
              <a:avLst/>
              <a:gdLst/>
              <a:ahLst/>
              <a:cxnLst/>
              <a:rect l="0" t="0" r="0" b="0"/>
              <a:pathLst>
                <a:path w="147440" h="195107">
                  <a:moveTo>
                    <a:pt x="91926" y="0"/>
                  </a:moveTo>
                  <a:lnTo>
                    <a:pt x="47963" y="20243"/>
                  </a:lnTo>
                  <a:lnTo>
                    <a:pt x="23268" y="44992"/>
                  </a:lnTo>
                  <a:lnTo>
                    <a:pt x="6722" y="80142"/>
                  </a:lnTo>
                  <a:lnTo>
                    <a:pt x="0" y="120192"/>
                  </a:lnTo>
                  <a:lnTo>
                    <a:pt x="4666" y="144666"/>
                  </a:lnTo>
                  <a:lnTo>
                    <a:pt x="20447" y="175055"/>
                  </a:lnTo>
                  <a:lnTo>
                    <a:pt x="26726" y="183384"/>
                  </a:lnTo>
                  <a:lnTo>
                    <a:pt x="46180" y="192638"/>
                  </a:lnTo>
                  <a:lnTo>
                    <a:pt x="57919" y="195106"/>
                  </a:lnTo>
                  <a:lnTo>
                    <a:pt x="83441" y="191609"/>
                  </a:lnTo>
                  <a:lnTo>
                    <a:pt x="108042" y="181086"/>
                  </a:lnTo>
                  <a:lnTo>
                    <a:pt x="126774" y="164711"/>
                  </a:lnTo>
                  <a:lnTo>
                    <a:pt x="144885" y="124582"/>
                  </a:lnTo>
                  <a:lnTo>
                    <a:pt x="147439" y="98654"/>
                  </a:lnTo>
                  <a:lnTo>
                    <a:pt x="143504" y="74262"/>
                  </a:lnTo>
                  <a:lnTo>
                    <a:pt x="133957" y="47823"/>
                  </a:lnTo>
                  <a:lnTo>
                    <a:pt x="118795" y="26714"/>
                  </a:lnTo>
                  <a:lnTo>
                    <a:pt x="101528" y="11873"/>
                  </a:lnTo>
                  <a:lnTo>
                    <a:pt x="708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326798" y="2305741"/>
              <a:ext cx="280566" cy="190233"/>
            </a:xfrm>
            <a:custGeom>
              <a:avLst/>
              <a:gdLst/>
              <a:ahLst/>
              <a:cxnLst/>
              <a:rect l="0" t="0" r="0" b="0"/>
              <a:pathLst>
                <a:path w="280566" h="190233">
                  <a:moveTo>
                    <a:pt x="0" y="52642"/>
                  </a:moveTo>
                  <a:lnTo>
                    <a:pt x="5589" y="111259"/>
                  </a:lnTo>
                  <a:lnTo>
                    <a:pt x="14572" y="131726"/>
                  </a:lnTo>
                  <a:lnTo>
                    <a:pt x="39403" y="163930"/>
                  </a:lnTo>
                  <a:lnTo>
                    <a:pt x="47325" y="167778"/>
                  </a:lnTo>
                  <a:lnTo>
                    <a:pt x="65487" y="168934"/>
                  </a:lnTo>
                  <a:lnTo>
                    <a:pt x="82137" y="162429"/>
                  </a:lnTo>
                  <a:lnTo>
                    <a:pt x="89853" y="157419"/>
                  </a:lnTo>
                  <a:lnTo>
                    <a:pt x="101546" y="139374"/>
                  </a:lnTo>
                  <a:lnTo>
                    <a:pt x="109472" y="115756"/>
                  </a:lnTo>
                  <a:lnTo>
                    <a:pt x="115104" y="84341"/>
                  </a:lnTo>
                  <a:lnTo>
                    <a:pt x="117680" y="84303"/>
                  </a:lnTo>
                  <a:lnTo>
                    <a:pt x="120567" y="87787"/>
                  </a:lnTo>
                  <a:lnTo>
                    <a:pt x="131820" y="133411"/>
                  </a:lnTo>
                  <a:lnTo>
                    <a:pt x="175795" y="185801"/>
                  </a:lnTo>
                  <a:lnTo>
                    <a:pt x="185047" y="189378"/>
                  </a:lnTo>
                  <a:lnTo>
                    <a:pt x="207805" y="190232"/>
                  </a:lnTo>
                  <a:lnTo>
                    <a:pt x="227278" y="183593"/>
                  </a:lnTo>
                  <a:lnTo>
                    <a:pt x="235747" y="178547"/>
                  </a:lnTo>
                  <a:lnTo>
                    <a:pt x="248276" y="163582"/>
                  </a:lnTo>
                  <a:lnTo>
                    <a:pt x="275716" y="112832"/>
                  </a:lnTo>
                  <a:lnTo>
                    <a:pt x="280565" y="69566"/>
                  </a:lnTo>
                  <a:lnTo>
                    <a:pt x="277553" y="44956"/>
                  </a:lnTo>
                  <a:lnTo>
                    <a:pt x="269196" y="25439"/>
                  </a:lnTo>
                  <a:lnTo>
                    <a:pt x="2526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78615" y="2314116"/>
              <a:ext cx="174608" cy="183973"/>
            </a:xfrm>
            <a:custGeom>
              <a:avLst/>
              <a:gdLst/>
              <a:ahLst/>
              <a:cxnLst/>
              <a:rect l="0" t="0" r="0" b="0"/>
              <a:pathLst>
                <a:path w="174608" h="183973">
                  <a:moveTo>
                    <a:pt x="16680" y="86381"/>
                  </a:moveTo>
                  <a:lnTo>
                    <a:pt x="75297" y="80792"/>
                  </a:lnTo>
                  <a:lnTo>
                    <a:pt x="127131" y="67253"/>
                  </a:lnTo>
                  <a:lnTo>
                    <a:pt x="146098" y="56043"/>
                  </a:lnTo>
                  <a:lnTo>
                    <a:pt x="150922" y="47438"/>
                  </a:lnTo>
                  <a:lnTo>
                    <a:pt x="153162" y="25399"/>
                  </a:lnTo>
                  <a:lnTo>
                    <a:pt x="148612" y="16481"/>
                  </a:lnTo>
                  <a:lnTo>
                    <a:pt x="131079" y="3452"/>
                  </a:lnTo>
                  <a:lnTo>
                    <a:pt x="107688" y="0"/>
                  </a:lnTo>
                  <a:lnTo>
                    <a:pt x="60133" y="7317"/>
                  </a:lnTo>
                  <a:lnTo>
                    <a:pt x="33194" y="22270"/>
                  </a:lnTo>
                  <a:lnTo>
                    <a:pt x="10395" y="52697"/>
                  </a:lnTo>
                  <a:lnTo>
                    <a:pt x="0" y="91348"/>
                  </a:lnTo>
                  <a:lnTo>
                    <a:pt x="3807" y="118614"/>
                  </a:lnTo>
                  <a:lnTo>
                    <a:pt x="8098" y="132436"/>
                  </a:lnTo>
                  <a:lnTo>
                    <a:pt x="25344" y="154033"/>
                  </a:lnTo>
                  <a:lnTo>
                    <a:pt x="58241" y="176226"/>
                  </a:lnTo>
                  <a:lnTo>
                    <a:pt x="68954" y="181373"/>
                  </a:lnTo>
                  <a:lnTo>
                    <a:pt x="90216" y="183972"/>
                  </a:lnTo>
                  <a:lnTo>
                    <a:pt x="147896" y="173105"/>
                  </a:lnTo>
                  <a:lnTo>
                    <a:pt x="174607" y="160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33925" y="2274155"/>
              <a:ext cx="119340" cy="205408"/>
            </a:xfrm>
            <a:custGeom>
              <a:avLst/>
              <a:gdLst/>
              <a:ahLst/>
              <a:cxnLst/>
              <a:rect l="0" t="0" r="0" b="0"/>
              <a:pathLst>
                <a:path w="119340" h="205408">
                  <a:moveTo>
                    <a:pt x="3525" y="84228"/>
                  </a:moveTo>
                  <a:lnTo>
                    <a:pt x="9115" y="142845"/>
                  </a:lnTo>
                  <a:lnTo>
                    <a:pt x="22654" y="187443"/>
                  </a:lnTo>
                  <a:lnTo>
                    <a:pt x="33864" y="204581"/>
                  </a:lnTo>
                  <a:lnTo>
                    <a:pt x="35449" y="205407"/>
                  </a:lnTo>
                  <a:lnTo>
                    <a:pt x="17439" y="149468"/>
                  </a:lnTo>
                  <a:lnTo>
                    <a:pt x="0" y="95029"/>
                  </a:lnTo>
                  <a:lnTo>
                    <a:pt x="661" y="57663"/>
                  </a:lnTo>
                  <a:lnTo>
                    <a:pt x="13855" y="22544"/>
                  </a:lnTo>
                  <a:lnTo>
                    <a:pt x="22110" y="15030"/>
                  </a:lnTo>
                  <a:lnTo>
                    <a:pt x="43761" y="6680"/>
                  </a:lnTo>
                  <a:lnTo>
                    <a:pt x="100129" y="880"/>
                  </a:lnTo>
                  <a:lnTo>
                    <a:pt x="1193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26963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317772" y="2786839"/>
            <a:ext cx="1588301" cy="1098177"/>
            <a:chOff x="2317772" y="2786839"/>
            <a:chExt cx="1588301" cy="1098177"/>
          </a:xfrm>
        </p:grpSpPr>
        <p:sp>
          <p:nvSpPr>
            <p:cNvPr id="91" name="Freeform 90"/>
            <p:cNvSpPr/>
            <p:nvPr/>
          </p:nvSpPr>
          <p:spPr>
            <a:xfrm>
              <a:off x="2317772" y="2811108"/>
              <a:ext cx="282767" cy="1073908"/>
            </a:xfrm>
            <a:custGeom>
              <a:avLst/>
              <a:gdLst/>
              <a:ahLst/>
              <a:cxnLst/>
              <a:rect l="0" t="0" r="0" b="0"/>
              <a:pathLst>
                <a:path w="282767" h="1073908">
                  <a:moveTo>
                    <a:pt x="240653" y="0"/>
                  </a:moveTo>
                  <a:lnTo>
                    <a:pt x="216606" y="9576"/>
                  </a:lnTo>
                  <a:lnTo>
                    <a:pt x="181059" y="39404"/>
                  </a:lnTo>
                  <a:lnTo>
                    <a:pt x="130692" y="98507"/>
                  </a:lnTo>
                  <a:lnTo>
                    <a:pt x="98569" y="137612"/>
                  </a:lnTo>
                  <a:lnTo>
                    <a:pt x="75236" y="195677"/>
                  </a:lnTo>
                  <a:lnTo>
                    <a:pt x="49186" y="248788"/>
                  </a:lnTo>
                  <a:lnTo>
                    <a:pt x="26664" y="303604"/>
                  </a:lnTo>
                  <a:lnTo>
                    <a:pt x="12856" y="366424"/>
                  </a:lnTo>
                  <a:lnTo>
                    <a:pt x="4193" y="424240"/>
                  </a:lnTo>
                  <a:lnTo>
                    <a:pt x="185" y="472232"/>
                  </a:lnTo>
                  <a:lnTo>
                    <a:pt x="0" y="533614"/>
                  </a:lnTo>
                  <a:lnTo>
                    <a:pt x="5831" y="582498"/>
                  </a:lnTo>
                  <a:lnTo>
                    <a:pt x="11514" y="638410"/>
                  </a:lnTo>
                  <a:lnTo>
                    <a:pt x="23555" y="689186"/>
                  </a:lnTo>
                  <a:lnTo>
                    <a:pt x="44434" y="743106"/>
                  </a:lnTo>
                  <a:lnTo>
                    <a:pt x="64757" y="805173"/>
                  </a:lnTo>
                  <a:lnTo>
                    <a:pt x="94123" y="857396"/>
                  </a:lnTo>
                  <a:lnTo>
                    <a:pt x="128463" y="915197"/>
                  </a:lnTo>
                  <a:lnTo>
                    <a:pt x="150609" y="946164"/>
                  </a:lnTo>
                  <a:lnTo>
                    <a:pt x="208311" y="999993"/>
                  </a:lnTo>
                  <a:lnTo>
                    <a:pt x="266674" y="1052632"/>
                  </a:lnTo>
                  <a:lnTo>
                    <a:pt x="282766" y="10739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624347" y="2913394"/>
              <a:ext cx="207819" cy="214120"/>
            </a:xfrm>
            <a:custGeom>
              <a:avLst/>
              <a:gdLst/>
              <a:ahLst/>
              <a:cxnLst/>
              <a:rect l="0" t="0" r="0" b="0"/>
              <a:pathLst>
                <a:path w="207819" h="214120">
                  <a:moveTo>
                    <a:pt x="176233" y="76699"/>
                  </a:moveTo>
                  <a:lnTo>
                    <a:pt x="176233" y="54342"/>
                  </a:lnTo>
                  <a:lnTo>
                    <a:pt x="169994" y="37127"/>
                  </a:lnTo>
                  <a:lnTo>
                    <a:pt x="165055" y="29261"/>
                  </a:lnTo>
                  <a:lnTo>
                    <a:pt x="147088" y="17401"/>
                  </a:lnTo>
                  <a:lnTo>
                    <a:pt x="103015" y="255"/>
                  </a:lnTo>
                  <a:lnTo>
                    <a:pt x="92326" y="0"/>
                  </a:lnTo>
                  <a:lnTo>
                    <a:pt x="71091" y="5956"/>
                  </a:lnTo>
                  <a:lnTo>
                    <a:pt x="44994" y="22463"/>
                  </a:lnTo>
                  <a:lnTo>
                    <a:pt x="22444" y="47761"/>
                  </a:lnTo>
                  <a:lnTo>
                    <a:pt x="6534" y="83072"/>
                  </a:lnTo>
                  <a:lnTo>
                    <a:pt x="0" y="123171"/>
                  </a:lnTo>
                  <a:lnTo>
                    <a:pt x="3653" y="159099"/>
                  </a:lnTo>
                  <a:lnTo>
                    <a:pt x="12183" y="178052"/>
                  </a:lnTo>
                  <a:lnTo>
                    <a:pt x="36723" y="209283"/>
                  </a:lnTo>
                  <a:lnTo>
                    <a:pt x="44622" y="213052"/>
                  </a:lnTo>
                  <a:lnTo>
                    <a:pt x="62757" y="214119"/>
                  </a:lnTo>
                  <a:lnTo>
                    <a:pt x="92698" y="208143"/>
                  </a:lnTo>
                  <a:lnTo>
                    <a:pt x="118207" y="193374"/>
                  </a:lnTo>
                  <a:lnTo>
                    <a:pt x="130166" y="177687"/>
                  </a:lnTo>
                  <a:lnTo>
                    <a:pt x="147376" y="139021"/>
                  </a:lnTo>
                  <a:lnTo>
                    <a:pt x="148590" y="118436"/>
                  </a:lnTo>
                  <a:lnTo>
                    <a:pt x="147276" y="108033"/>
                  </a:lnTo>
                  <a:lnTo>
                    <a:pt x="146400" y="105777"/>
                  </a:lnTo>
                  <a:lnTo>
                    <a:pt x="144878" y="147671"/>
                  </a:lnTo>
                  <a:lnTo>
                    <a:pt x="150989" y="167123"/>
                  </a:lnTo>
                  <a:lnTo>
                    <a:pt x="173976" y="198676"/>
                  </a:lnTo>
                  <a:lnTo>
                    <a:pt x="187318" y="206950"/>
                  </a:lnTo>
                  <a:lnTo>
                    <a:pt x="207818" y="213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568953" y="3295419"/>
              <a:ext cx="368498" cy="10530"/>
            </a:xfrm>
            <a:custGeom>
              <a:avLst/>
              <a:gdLst/>
              <a:ahLst/>
              <a:cxnLst/>
              <a:rect l="0" t="0" r="0" b="0"/>
              <a:pathLst>
                <a:path w="368498" h="10530">
                  <a:moveTo>
                    <a:pt x="368497" y="10529"/>
                  </a:moveTo>
                  <a:lnTo>
                    <a:pt x="351730" y="4940"/>
                  </a:lnTo>
                  <a:lnTo>
                    <a:pt x="334139" y="5315"/>
                  </a:lnTo>
                  <a:lnTo>
                    <a:pt x="288661" y="9499"/>
                  </a:lnTo>
                  <a:lnTo>
                    <a:pt x="227382" y="3090"/>
                  </a:lnTo>
                  <a:lnTo>
                    <a:pt x="172123" y="3730"/>
                  </a:lnTo>
                  <a:lnTo>
                    <a:pt x="149029" y="6337"/>
                  </a:lnTo>
                  <a:lnTo>
                    <a:pt x="89382" y="1066"/>
                  </a:lnTo>
                  <a:lnTo>
                    <a:pt x="27050" y="1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57644" y="3400704"/>
              <a:ext cx="167079" cy="305328"/>
            </a:xfrm>
            <a:custGeom>
              <a:avLst/>
              <a:gdLst/>
              <a:ahLst/>
              <a:cxnLst/>
              <a:rect l="0" t="0" r="0" b="0"/>
              <a:pathLst>
                <a:path w="167079" h="305328">
                  <a:moveTo>
                    <a:pt x="6065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46640"/>
                  </a:lnTo>
                  <a:lnTo>
                    <a:pt x="15903" y="200585"/>
                  </a:lnTo>
                  <a:lnTo>
                    <a:pt x="16458" y="256301"/>
                  </a:lnTo>
                  <a:lnTo>
                    <a:pt x="16567" y="303008"/>
                  </a:lnTo>
                  <a:lnTo>
                    <a:pt x="16592" y="239966"/>
                  </a:lnTo>
                  <a:lnTo>
                    <a:pt x="16594" y="185571"/>
                  </a:lnTo>
                  <a:lnTo>
                    <a:pt x="22833" y="163975"/>
                  </a:lnTo>
                  <a:lnTo>
                    <a:pt x="27772" y="154940"/>
                  </a:lnTo>
                  <a:lnTo>
                    <a:pt x="35744" y="148917"/>
                  </a:lnTo>
                  <a:lnTo>
                    <a:pt x="57081" y="142225"/>
                  </a:lnTo>
                  <a:lnTo>
                    <a:pt x="89811" y="144046"/>
                  </a:lnTo>
                  <a:lnTo>
                    <a:pt x="121736" y="157584"/>
                  </a:lnTo>
                  <a:lnTo>
                    <a:pt x="147833" y="176413"/>
                  </a:lnTo>
                  <a:lnTo>
                    <a:pt x="164794" y="202399"/>
                  </a:lnTo>
                  <a:lnTo>
                    <a:pt x="167078" y="225266"/>
                  </a:lnTo>
                  <a:lnTo>
                    <a:pt x="163025" y="248687"/>
                  </a:lnTo>
                  <a:lnTo>
                    <a:pt x="147588" y="275027"/>
                  </a:lnTo>
                  <a:lnTo>
                    <a:pt x="134865" y="290300"/>
                  </a:lnTo>
                  <a:lnTo>
                    <a:pt x="115172" y="298648"/>
                  </a:lnTo>
                  <a:lnTo>
                    <a:pt x="55485" y="304447"/>
                  </a:lnTo>
                  <a:lnTo>
                    <a:pt x="37651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895336" y="2832165"/>
              <a:ext cx="252455" cy="1000209"/>
            </a:xfrm>
            <a:custGeom>
              <a:avLst/>
              <a:gdLst/>
              <a:ahLst/>
              <a:cxnLst/>
              <a:rect l="0" t="0" r="0" b="0"/>
              <a:pathLst>
                <a:path w="252455" h="1000209">
                  <a:moveTo>
                    <a:pt x="0" y="0"/>
                  </a:moveTo>
                  <a:lnTo>
                    <a:pt x="9576" y="24047"/>
                  </a:lnTo>
                  <a:lnTo>
                    <a:pt x="27534" y="45470"/>
                  </a:lnTo>
                  <a:lnTo>
                    <a:pt x="86803" y="106201"/>
                  </a:lnTo>
                  <a:lnTo>
                    <a:pt x="128804" y="165284"/>
                  </a:lnTo>
                  <a:lnTo>
                    <a:pt x="164809" y="226270"/>
                  </a:lnTo>
                  <a:lnTo>
                    <a:pt x="184590" y="279919"/>
                  </a:lnTo>
                  <a:lnTo>
                    <a:pt x="208954" y="341928"/>
                  </a:lnTo>
                  <a:lnTo>
                    <a:pt x="221040" y="396872"/>
                  </a:lnTo>
                  <a:lnTo>
                    <a:pt x="237292" y="452785"/>
                  </a:lnTo>
                  <a:lnTo>
                    <a:pt x="246784" y="508889"/>
                  </a:lnTo>
                  <a:lnTo>
                    <a:pt x="251519" y="565032"/>
                  </a:lnTo>
                  <a:lnTo>
                    <a:pt x="252454" y="621182"/>
                  </a:lnTo>
                  <a:lnTo>
                    <a:pt x="247050" y="677334"/>
                  </a:lnTo>
                  <a:lnTo>
                    <a:pt x="241953" y="733486"/>
                  </a:lnTo>
                  <a:lnTo>
                    <a:pt x="230894" y="786518"/>
                  </a:lnTo>
                  <a:lnTo>
                    <a:pt x="213983" y="849105"/>
                  </a:lnTo>
                  <a:lnTo>
                    <a:pt x="190931" y="904963"/>
                  </a:lnTo>
                  <a:lnTo>
                    <a:pt x="150725" y="962990"/>
                  </a:lnTo>
                  <a:lnTo>
                    <a:pt x="126342" y="1000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12207" y="2786839"/>
              <a:ext cx="288498" cy="129880"/>
            </a:xfrm>
            <a:custGeom>
              <a:avLst/>
              <a:gdLst/>
              <a:ahLst/>
              <a:cxnLst/>
              <a:rect l="0" t="0" r="0" b="0"/>
              <a:pathLst>
                <a:path w="288498" h="129880">
                  <a:moveTo>
                    <a:pt x="4228" y="13741"/>
                  </a:moveTo>
                  <a:lnTo>
                    <a:pt x="9817" y="30508"/>
                  </a:lnTo>
                  <a:lnTo>
                    <a:pt x="9441" y="48099"/>
                  </a:lnTo>
                  <a:lnTo>
                    <a:pt x="7715" y="67616"/>
                  </a:lnTo>
                  <a:lnTo>
                    <a:pt x="13598" y="124777"/>
                  </a:lnTo>
                  <a:lnTo>
                    <a:pt x="12814" y="129879"/>
                  </a:lnTo>
                  <a:lnTo>
                    <a:pt x="11122" y="129771"/>
                  </a:lnTo>
                  <a:lnTo>
                    <a:pt x="0" y="104381"/>
                  </a:lnTo>
                  <a:lnTo>
                    <a:pt x="1410" y="96394"/>
                  </a:lnTo>
                  <a:lnTo>
                    <a:pt x="38152" y="37107"/>
                  </a:lnTo>
                  <a:lnTo>
                    <a:pt x="52060" y="22956"/>
                  </a:lnTo>
                  <a:lnTo>
                    <a:pt x="69940" y="12767"/>
                  </a:lnTo>
                  <a:lnTo>
                    <a:pt x="79622" y="11922"/>
                  </a:lnTo>
                  <a:lnTo>
                    <a:pt x="99737" y="17222"/>
                  </a:lnTo>
                  <a:lnTo>
                    <a:pt x="117256" y="30496"/>
                  </a:lnTo>
                  <a:lnTo>
                    <a:pt x="125204" y="38949"/>
                  </a:lnTo>
                  <a:lnTo>
                    <a:pt x="134034" y="60819"/>
                  </a:lnTo>
                  <a:lnTo>
                    <a:pt x="136389" y="73203"/>
                  </a:lnTo>
                  <a:lnTo>
                    <a:pt x="135619" y="79118"/>
                  </a:lnTo>
                  <a:lnTo>
                    <a:pt x="132766" y="80723"/>
                  </a:lnTo>
                  <a:lnTo>
                    <a:pt x="128525" y="79452"/>
                  </a:lnTo>
                  <a:lnTo>
                    <a:pt x="128037" y="76266"/>
                  </a:lnTo>
                  <a:lnTo>
                    <a:pt x="154701" y="26016"/>
                  </a:lnTo>
                  <a:lnTo>
                    <a:pt x="168201" y="12177"/>
                  </a:lnTo>
                  <a:lnTo>
                    <a:pt x="185899" y="2127"/>
                  </a:lnTo>
                  <a:lnTo>
                    <a:pt x="205464" y="0"/>
                  </a:lnTo>
                  <a:lnTo>
                    <a:pt x="225857" y="4125"/>
                  </a:lnTo>
                  <a:lnTo>
                    <a:pt x="246619" y="13756"/>
                  </a:lnTo>
                  <a:lnTo>
                    <a:pt x="272449" y="37922"/>
                  </a:lnTo>
                  <a:lnTo>
                    <a:pt x="276629" y="47409"/>
                  </a:lnTo>
                  <a:lnTo>
                    <a:pt x="286326" y="109789"/>
                  </a:lnTo>
                  <a:lnTo>
                    <a:pt x="288497" y="11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727088" y="321119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20449" y="8334"/>
                  </a:lnTo>
                  <a:lnTo>
                    <a:pt x="61441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769202" y="335859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41350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4274570" y="2636991"/>
            <a:ext cx="894923" cy="1077282"/>
            <a:chOff x="4274570" y="2636991"/>
            <a:chExt cx="894923" cy="1077282"/>
          </a:xfrm>
        </p:grpSpPr>
        <p:sp>
          <p:nvSpPr>
            <p:cNvPr id="100" name="Freeform 99"/>
            <p:cNvSpPr/>
            <p:nvPr/>
          </p:nvSpPr>
          <p:spPr>
            <a:xfrm>
              <a:off x="4446251" y="2825669"/>
              <a:ext cx="312630" cy="313998"/>
            </a:xfrm>
            <a:custGeom>
              <a:avLst/>
              <a:gdLst/>
              <a:ahLst/>
              <a:cxnLst/>
              <a:rect l="0" t="0" r="0" b="0"/>
              <a:pathLst>
                <a:path w="312630" h="313998">
                  <a:moveTo>
                    <a:pt x="238930" y="101253"/>
                  </a:moveTo>
                  <a:lnTo>
                    <a:pt x="218687" y="57290"/>
                  </a:lnTo>
                  <a:lnTo>
                    <a:pt x="191604" y="25065"/>
                  </a:lnTo>
                  <a:lnTo>
                    <a:pt x="173443" y="10460"/>
                  </a:lnTo>
                  <a:lnTo>
                    <a:pt x="150553" y="2409"/>
                  </a:lnTo>
                  <a:lnTo>
                    <a:pt x="125952" y="0"/>
                  </a:lnTo>
                  <a:lnTo>
                    <a:pt x="103320" y="2829"/>
                  </a:lnTo>
                  <a:lnTo>
                    <a:pt x="70847" y="16588"/>
                  </a:lnTo>
                  <a:lnTo>
                    <a:pt x="44588" y="35483"/>
                  </a:lnTo>
                  <a:lnTo>
                    <a:pt x="32453" y="55254"/>
                  </a:lnTo>
                  <a:lnTo>
                    <a:pt x="11352" y="111270"/>
                  </a:lnTo>
                  <a:lnTo>
                    <a:pt x="0" y="156914"/>
                  </a:lnTo>
                  <a:lnTo>
                    <a:pt x="850" y="196904"/>
                  </a:lnTo>
                  <a:lnTo>
                    <a:pt x="11617" y="252338"/>
                  </a:lnTo>
                  <a:lnTo>
                    <a:pt x="27169" y="288739"/>
                  </a:lnTo>
                  <a:lnTo>
                    <a:pt x="43039" y="304683"/>
                  </a:lnTo>
                  <a:lnTo>
                    <a:pt x="52184" y="310572"/>
                  </a:lnTo>
                  <a:lnTo>
                    <a:pt x="71704" y="313997"/>
                  </a:lnTo>
                  <a:lnTo>
                    <a:pt x="92078" y="310449"/>
                  </a:lnTo>
                  <a:lnTo>
                    <a:pt x="122108" y="295298"/>
                  </a:lnTo>
                  <a:lnTo>
                    <a:pt x="161126" y="262363"/>
                  </a:lnTo>
                  <a:lnTo>
                    <a:pt x="177012" y="235947"/>
                  </a:lnTo>
                  <a:lnTo>
                    <a:pt x="196519" y="182075"/>
                  </a:lnTo>
                  <a:lnTo>
                    <a:pt x="210795" y="128656"/>
                  </a:lnTo>
                  <a:lnTo>
                    <a:pt x="210187" y="92605"/>
                  </a:lnTo>
                  <a:lnTo>
                    <a:pt x="208069" y="88469"/>
                  </a:lnTo>
                  <a:lnTo>
                    <a:pt x="205488" y="89220"/>
                  </a:lnTo>
                  <a:lnTo>
                    <a:pt x="202598" y="93231"/>
                  </a:lnTo>
                  <a:lnTo>
                    <a:pt x="202505" y="107047"/>
                  </a:lnTo>
                  <a:lnTo>
                    <a:pt x="211978" y="144512"/>
                  </a:lnTo>
                  <a:lnTo>
                    <a:pt x="246664" y="197573"/>
                  </a:lnTo>
                  <a:lnTo>
                    <a:pt x="263425" y="211523"/>
                  </a:lnTo>
                  <a:lnTo>
                    <a:pt x="272807" y="216880"/>
                  </a:lnTo>
                  <a:lnTo>
                    <a:pt x="289471" y="219713"/>
                  </a:lnTo>
                  <a:lnTo>
                    <a:pt x="312629" y="217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37917" y="2636991"/>
              <a:ext cx="178892" cy="144692"/>
            </a:xfrm>
            <a:custGeom>
              <a:avLst/>
              <a:gdLst/>
              <a:ahLst/>
              <a:cxnLst/>
              <a:rect l="0" t="0" r="0" b="0"/>
              <a:pathLst>
                <a:path w="178892" h="144692">
                  <a:moveTo>
                    <a:pt x="10435" y="26718"/>
                  </a:moveTo>
                  <a:lnTo>
                    <a:pt x="2102" y="64196"/>
                  </a:lnTo>
                  <a:lnTo>
                    <a:pt x="3677" y="99044"/>
                  </a:lnTo>
                  <a:lnTo>
                    <a:pt x="6262" y="120864"/>
                  </a:lnTo>
                  <a:lnTo>
                    <a:pt x="3511" y="142261"/>
                  </a:lnTo>
                  <a:lnTo>
                    <a:pt x="2309" y="144691"/>
                  </a:lnTo>
                  <a:lnTo>
                    <a:pt x="618" y="125754"/>
                  </a:lnTo>
                  <a:lnTo>
                    <a:pt x="0" y="64038"/>
                  </a:lnTo>
                  <a:lnTo>
                    <a:pt x="6187" y="42915"/>
                  </a:lnTo>
                  <a:lnTo>
                    <a:pt x="11113" y="34007"/>
                  </a:lnTo>
                  <a:lnTo>
                    <a:pt x="25944" y="20989"/>
                  </a:lnTo>
                  <a:lnTo>
                    <a:pt x="34812" y="15880"/>
                  </a:lnTo>
                  <a:lnTo>
                    <a:pt x="43064" y="14813"/>
                  </a:lnTo>
                  <a:lnTo>
                    <a:pt x="58472" y="19867"/>
                  </a:lnTo>
                  <a:lnTo>
                    <a:pt x="80300" y="35867"/>
                  </a:lnTo>
                  <a:lnTo>
                    <a:pt x="83918" y="44516"/>
                  </a:lnTo>
                  <a:lnTo>
                    <a:pt x="85760" y="70856"/>
                  </a:lnTo>
                  <a:lnTo>
                    <a:pt x="87558" y="70182"/>
                  </a:lnTo>
                  <a:lnTo>
                    <a:pt x="89927" y="66222"/>
                  </a:lnTo>
                  <a:lnTo>
                    <a:pt x="96067" y="28586"/>
                  </a:lnTo>
                  <a:lnTo>
                    <a:pt x="105426" y="11561"/>
                  </a:lnTo>
                  <a:lnTo>
                    <a:pt x="113536" y="6085"/>
                  </a:lnTo>
                  <a:lnTo>
                    <a:pt x="135027" y="0"/>
                  </a:lnTo>
                  <a:lnTo>
                    <a:pt x="144969" y="1887"/>
                  </a:lnTo>
                  <a:lnTo>
                    <a:pt x="162255" y="13343"/>
                  </a:lnTo>
                  <a:lnTo>
                    <a:pt x="171497" y="33252"/>
                  </a:lnTo>
                  <a:lnTo>
                    <a:pt x="177917" y="93090"/>
                  </a:lnTo>
                  <a:lnTo>
                    <a:pt x="178891" y="1109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74570" y="3169077"/>
              <a:ext cx="894923" cy="42115"/>
            </a:xfrm>
            <a:custGeom>
              <a:avLst/>
              <a:gdLst/>
              <a:ahLst/>
              <a:cxnLst/>
              <a:rect l="0" t="0" r="0" b="0"/>
              <a:pathLst>
                <a:path w="894923" h="42115">
                  <a:moveTo>
                    <a:pt x="894922" y="42114"/>
                  </a:moveTo>
                  <a:lnTo>
                    <a:pt x="852231" y="38995"/>
                  </a:lnTo>
                  <a:lnTo>
                    <a:pt x="790514" y="32561"/>
                  </a:lnTo>
                  <a:lnTo>
                    <a:pt x="742194" y="31875"/>
                  </a:lnTo>
                  <a:lnTo>
                    <a:pt x="679703" y="28523"/>
                  </a:lnTo>
                  <a:lnTo>
                    <a:pt x="621692" y="22532"/>
                  </a:lnTo>
                  <a:lnTo>
                    <a:pt x="562314" y="21349"/>
                  </a:lnTo>
                  <a:lnTo>
                    <a:pt x="505525" y="21115"/>
                  </a:lnTo>
                  <a:lnTo>
                    <a:pt x="443657" y="21069"/>
                  </a:lnTo>
                  <a:lnTo>
                    <a:pt x="392456" y="21061"/>
                  </a:lnTo>
                  <a:lnTo>
                    <a:pt x="329989" y="13822"/>
                  </a:lnTo>
                  <a:lnTo>
                    <a:pt x="280918" y="11505"/>
                  </a:lnTo>
                  <a:lnTo>
                    <a:pt x="218703" y="10721"/>
                  </a:lnTo>
                  <a:lnTo>
                    <a:pt x="156024" y="10567"/>
                  </a:lnTo>
                  <a:lnTo>
                    <a:pt x="92773" y="2201"/>
                  </a:lnTo>
                  <a:lnTo>
                    <a:pt x="38212" y="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53554" y="3327005"/>
              <a:ext cx="234664" cy="387268"/>
            </a:xfrm>
            <a:custGeom>
              <a:avLst/>
              <a:gdLst/>
              <a:ahLst/>
              <a:cxnLst/>
              <a:rect l="0" t="0" r="0" b="0"/>
              <a:pathLst>
                <a:path w="234664" h="387268">
                  <a:moveTo>
                    <a:pt x="42114" y="0"/>
                  </a:moveTo>
                  <a:lnTo>
                    <a:pt x="25326" y="55045"/>
                  </a:lnTo>
                  <a:lnTo>
                    <a:pt x="21900" y="106452"/>
                  </a:lnTo>
                  <a:lnTo>
                    <a:pt x="21224" y="161667"/>
                  </a:lnTo>
                  <a:lnTo>
                    <a:pt x="19920" y="216465"/>
                  </a:lnTo>
                  <a:lnTo>
                    <a:pt x="11997" y="278720"/>
                  </a:lnTo>
                  <a:lnTo>
                    <a:pt x="10819" y="324334"/>
                  </a:lnTo>
                  <a:lnTo>
                    <a:pt x="10658" y="316893"/>
                  </a:lnTo>
                  <a:lnTo>
                    <a:pt x="16825" y="304228"/>
                  </a:lnTo>
                  <a:lnTo>
                    <a:pt x="60030" y="247064"/>
                  </a:lnTo>
                  <a:lnTo>
                    <a:pt x="86417" y="230611"/>
                  </a:lnTo>
                  <a:lnTo>
                    <a:pt x="127944" y="215742"/>
                  </a:lnTo>
                  <a:lnTo>
                    <a:pt x="153181" y="212868"/>
                  </a:lnTo>
                  <a:lnTo>
                    <a:pt x="176874" y="217831"/>
                  </a:lnTo>
                  <a:lnTo>
                    <a:pt x="206825" y="233778"/>
                  </a:lnTo>
                  <a:lnTo>
                    <a:pt x="221774" y="247791"/>
                  </a:lnTo>
                  <a:lnTo>
                    <a:pt x="232317" y="265717"/>
                  </a:lnTo>
                  <a:lnTo>
                    <a:pt x="234663" y="288502"/>
                  </a:lnTo>
                  <a:lnTo>
                    <a:pt x="230637" y="311887"/>
                  </a:lnTo>
                  <a:lnTo>
                    <a:pt x="221048" y="330079"/>
                  </a:lnTo>
                  <a:lnTo>
                    <a:pt x="196907" y="353474"/>
                  </a:lnTo>
                  <a:lnTo>
                    <a:pt x="136595" y="381832"/>
                  </a:lnTo>
                  <a:lnTo>
                    <a:pt x="99614" y="387267"/>
                  </a:lnTo>
                  <a:lnTo>
                    <a:pt x="64610" y="383287"/>
                  </a:lnTo>
                  <a:lnTo>
                    <a:pt x="45874" y="3746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06238" y="3294296"/>
              <a:ext cx="178986" cy="108825"/>
            </a:xfrm>
            <a:custGeom>
              <a:avLst/>
              <a:gdLst/>
              <a:ahLst/>
              <a:cxnLst/>
              <a:rect l="0" t="0" r="0" b="0"/>
              <a:pathLst>
                <a:path w="178986" h="108825">
                  <a:moveTo>
                    <a:pt x="0" y="22180"/>
                  </a:moveTo>
                  <a:lnTo>
                    <a:pt x="3120" y="64872"/>
                  </a:lnTo>
                  <a:lnTo>
                    <a:pt x="6066" y="85608"/>
                  </a:lnTo>
                  <a:lnTo>
                    <a:pt x="3476" y="106523"/>
                  </a:lnTo>
                  <a:lnTo>
                    <a:pt x="2318" y="108824"/>
                  </a:lnTo>
                  <a:lnTo>
                    <a:pt x="458" y="78896"/>
                  </a:lnTo>
                  <a:lnTo>
                    <a:pt x="91" y="27924"/>
                  </a:lnTo>
                  <a:lnTo>
                    <a:pt x="3570" y="17821"/>
                  </a:lnTo>
                  <a:lnTo>
                    <a:pt x="16795" y="3475"/>
                  </a:lnTo>
                  <a:lnTo>
                    <a:pt x="25234" y="352"/>
                  </a:lnTo>
                  <a:lnTo>
                    <a:pt x="43971" y="0"/>
                  </a:lnTo>
                  <a:lnTo>
                    <a:pt x="60877" y="6863"/>
                  </a:lnTo>
                  <a:lnTo>
                    <a:pt x="68660" y="11969"/>
                  </a:lnTo>
                  <a:lnTo>
                    <a:pt x="76189" y="13033"/>
                  </a:lnTo>
                  <a:lnTo>
                    <a:pt x="123348" y="3154"/>
                  </a:lnTo>
                  <a:lnTo>
                    <a:pt x="142949" y="8265"/>
                  </a:lnTo>
                  <a:lnTo>
                    <a:pt x="174596" y="30610"/>
                  </a:lnTo>
                  <a:lnTo>
                    <a:pt x="178399" y="38328"/>
                  </a:lnTo>
                  <a:lnTo>
                    <a:pt x="178985" y="85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2527328" y="4253513"/>
            <a:ext cx="1305046" cy="958094"/>
            <a:chOff x="2527328" y="4253513"/>
            <a:chExt cx="1305046" cy="958094"/>
          </a:xfrm>
        </p:grpSpPr>
        <p:sp>
          <p:nvSpPr>
            <p:cNvPr id="106" name="Freeform 105"/>
            <p:cNvSpPr/>
            <p:nvPr/>
          </p:nvSpPr>
          <p:spPr>
            <a:xfrm>
              <a:off x="2527328" y="4253513"/>
              <a:ext cx="210082" cy="958094"/>
            </a:xfrm>
            <a:custGeom>
              <a:avLst/>
              <a:gdLst/>
              <a:ahLst/>
              <a:cxnLst/>
              <a:rect l="0" t="0" r="0" b="0"/>
              <a:pathLst>
                <a:path w="210082" h="958094">
                  <a:moveTo>
                    <a:pt x="136381" y="0"/>
                  </a:moveTo>
                  <a:lnTo>
                    <a:pt x="117253" y="53875"/>
                  </a:lnTo>
                  <a:lnTo>
                    <a:pt x="88188" y="115921"/>
                  </a:lnTo>
                  <a:lnTo>
                    <a:pt x="69825" y="174059"/>
                  </a:lnTo>
                  <a:lnTo>
                    <a:pt x="43836" y="234097"/>
                  </a:lnTo>
                  <a:lnTo>
                    <a:pt x="28024" y="293856"/>
                  </a:lnTo>
                  <a:lnTo>
                    <a:pt x="14805" y="353580"/>
                  </a:lnTo>
                  <a:lnTo>
                    <a:pt x="7861" y="410437"/>
                  </a:lnTo>
                  <a:lnTo>
                    <a:pt x="1160" y="472318"/>
                  </a:lnTo>
                  <a:lnTo>
                    <a:pt x="0" y="523521"/>
                  </a:lnTo>
                  <a:lnTo>
                    <a:pt x="8013" y="584819"/>
                  </a:lnTo>
                  <a:lnTo>
                    <a:pt x="20861" y="641988"/>
                  </a:lnTo>
                  <a:lnTo>
                    <a:pt x="40253" y="698340"/>
                  </a:lnTo>
                  <a:lnTo>
                    <a:pt x="66614" y="754532"/>
                  </a:lnTo>
                  <a:lnTo>
                    <a:pt x="94351" y="810692"/>
                  </a:lnTo>
                  <a:lnTo>
                    <a:pt x="118469" y="849688"/>
                  </a:lnTo>
                  <a:lnTo>
                    <a:pt x="159975" y="905040"/>
                  </a:lnTo>
                  <a:lnTo>
                    <a:pt x="188832" y="941244"/>
                  </a:lnTo>
                  <a:lnTo>
                    <a:pt x="210081" y="958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810924" y="4353011"/>
              <a:ext cx="210755" cy="343281"/>
            </a:xfrm>
            <a:custGeom>
              <a:avLst/>
              <a:gdLst/>
              <a:ahLst/>
              <a:cxnLst/>
              <a:rect l="0" t="0" r="0" b="0"/>
              <a:pathLst>
                <a:path w="210755" h="343281">
                  <a:moveTo>
                    <a:pt x="184" y="90015"/>
                  </a:moveTo>
                  <a:lnTo>
                    <a:pt x="3304" y="47323"/>
                  </a:lnTo>
                  <a:lnTo>
                    <a:pt x="9760" y="27757"/>
                  </a:lnTo>
                  <a:lnTo>
                    <a:pt x="20428" y="11262"/>
                  </a:lnTo>
                  <a:lnTo>
                    <a:pt x="28888" y="5927"/>
                  </a:lnTo>
                  <a:lnTo>
                    <a:pt x="50766" y="0"/>
                  </a:lnTo>
                  <a:lnTo>
                    <a:pt x="72968" y="3605"/>
                  </a:lnTo>
                  <a:lnTo>
                    <a:pt x="93364" y="14175"/>
                  </a:lnTo>
                  <a:lnTo>
                    <a:pt x="132876" y="59534"/>
                  </a:lnTo>
                  <a:lnTo>
                    <a:pt x="148815" y="95931"/>
                  </a:lnTo>
                  <a:lnTo>
                    <a:pt x="156275" y="150152"/>
                  </a:lnTo>
                  <a:lnTo>
                    <a:pt x="154630" y="205922"/>
                  </a:lnTo>
                  <a:lnTo>
                    <a:pt x="140106" y="267625"/>
                  </a:lnTo>
                  <a:lnTo>
                    <a:pt x="128730" y="299008"/>
                  </a:lnTo>
                  <a:lnTo>
                    <a:pt x="109892" y="323644"/>
                  </a:lnTo>
                  <a:lnTo>
                    <a:pt x="92227" y="338519"/>
                  </a:lnTo>
                  <a:lnTo>
                    <a:pt x="82603" y="342252"/>
                  </a:lnTo>
                  <a:lnTo>
                    <a:pt x="62551" y="343280"/>
                  </a:lnTo>
                  <a:lnTo>
                    <a:pt x="31532" y="331692"/>
                  </a:lnTo>
                  <a:lnTo>
                    <a:pt x="5703" y="307852"/>
                  </a:lnTo>
                  <a:lnTo>
                    <a:pt x="1524" y="298410"/>
                  </a:lnTo>
                  <a:lnTo>
                    <a:pt x="0" y="278561"/>
                  </a:lnTo>
                  <a:lnTo>
                    <a:pt x="5719" y="247656"/>
                  </a:lnTo>
                  <a:lnTo>
                    <a:pt x="10893" y="239562"/>
                  </a:lnTo>
                  <a:lnTo>
                    <a:pt x="26001" y="227450"/>
                  </a:lnTo>
                  <a:lnTo>
                    <a:pt x="44414" y="224407"/>
                  </a:lnTo>
                  <a:lnTo>
                    <a:pt x="96389" y="234964"/>
                  </a:lnTo>
                  <a:lnTo>
                    <a:pt x="148563" y="245032"/>
                  </a:lnTo>
                  <a:lnTo>
                    <a:pt x="210754" y="247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68994" y="4769409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21057"/>
                  </a:moveTo>
                  <a:lnTo>
                    <a:pt x="250282" y="4268"/>
                  </a:lnTo>
                  <a:lnTo>
                    <a:pt x="198874" y="843"/>
                  </a:lnTo>
                  <a:lnTo>
                    <a:pt x="143659" y="166"/>
                  </a:lnTo>
                  <a:lnTo>
                    <a:pt x="87692" y="33"/>
                  </a:lnTo>
                  <a:lnTo>
                    <a:pt x="34697" y="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32165" y="4877621"/>
              <a:ext cx="143107" cy="273864"/>
            </a:xfrm>
            <a:custGeom>
              <a:avLst/>
              <a:gdLst/>
              <a:ahLst/>
              <a:cxnLst/>
              <a:rect l="0" t="0" r="0" b="0"/>
              <a:pathLst>
                <a:path w="143107" h="273864">
                  <a:moveTo>
                    <a:pt x="0" y="18130"/>
                  </a:moveTo>
                  <a:lnTo>
                    <a:pt x="11179" y="6952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62448" y="4613"/>
                  </a:lnTo>
                  <a:lnTo>
                    <a:pt x="91423" y="20364"/>
                  </a:lnTo>
                  <a:lnTo>
                    <a:pt x="99553" y="26638"/>
                  </a:lnTo>
                  <a:lnTo>
                    <a:pt x="103804" y="35501"/>
                  </a:lnTo>
                  <a:lnTo>
                    <a:pt x="105407" y="57826"/>
                  </a:lnTo>
                  <a:lnTo>
                    <a:pt x="99100" y="77107"/>
                  </a:lnTo>
                  <a:lnTo>
                    <a:pt x="75987" y="108549"/>
                  </a:lnTo>
                  <a:lnTo>
                    <a:pt x="47505" y="126544"/>
                  </a:lnTo>
                  <a:lnTo>
                    <a:pt x="49218" y="126671"/>
                  </a:lnTo>
                  <a:lnTo>
                    <a:pt x="53869" y="125586"/>
                  </a:lnTo>
                  <a:lnTo>
                    <a:pt x="96305" y="135154"/>
                  </a:lnTo>
                  <a:lnTo>
                    <a:pt x="106317" y="138260"/>
                  </a:lnTo>
                  <a:lnTo>
                    <a:pt x="123682" y="151070"/>
                  </a:lnTo>
                  <a:lnTo>
                    <a:pt x="131588" y="159399"/>
                  </a:lnTo>
                  <a:lnTo>
                    <a:pt x="140372" y="181132"/>
                  </a:lnTo>
                  <a:lnTo>
                    <a:pt x="143106" y="205219"/>
                  </a:lnTo>
                  <a:lnTo>
                    <a:pt x="140422" y="227623"/>
                  </a:lnTo>
                  <a:lnTo>
                    <a:pt x="129090" y="246158"/>
                  </a:lnTo>
                  <a:lnTo>
                    <a:pt x="112356" y="261026"/>
                  </a:lnTo>
                  <a:lnTo>
                    <a:pt x="93220" y="271533"/>
                  </a:lnTo>
                  <a:lnTo>
                    <a:pt x="73017" y="273863"/>
                  </a:lnTo>
                  <a:lnTo>
                    <a:pt x="10529" y="270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11150" y="4337741"/>
              <a:ext cx="230743" cy="863337"/>
            </a:xfrm>
            <a:custGeom>
              <a:avLst/>
              <a:gdLst/>
              <a:ahLst/>
              <a:cxnLst/>
              <a:rect l="0" t="0" r="0" b="0"/>
              <a:pathLst>
                <a:path w="230743" h="863337">
                  <a:moveTo>
                    <a:pt x="0" y="0"/>
                  </a:moveTo>
                  <a:lnTo>
                    <a:pt x="34328" y="60873"/>
                  </a:lnTo>
                  <a:lnTo>
                    <a:pt x="70820" y="108203"/>
                  </a:lnTo>
                  <a:lnTo>
                    <a:pt x="89614" y="137735"/>
                  </a:lnTo>
                  <a:lnTo>
                    <a:pt x="111170" y="168712"/>
                  </a:lnTo>
                  <a:lnTo>
                    <a:pt x="141155" y="222301"/>
                  </a:lnTo>
                  <a:lnTo>
                    <a:pt x="165489" y="274672"/>
                  </a:lnTo>
                  <a:lnTo>
                    <a:pt x="186782" y="336817"/>
                  </a:lnTo>
                  <a:lnTo>
                    <a:pt x="205178" y="390229"/>
                  </a:lnTo>
                  <a:lnTo>
                    <a:pt x="215094" y="445839"/>
                  </a:lnTo>
                  <a:lnTo>
                    <a:pt x="227148" y="501884"/>
                  </a:lnTo>
                  <a:lnTo>
                    <a:pt x="230742" y="561135"/>
                  </a:lnTo>
                  <a:lnTo>
                    <a:pt x="225863" y="623228"/>
                  </a:lnTo>
                  <a:lnTo>
                    <a:pt x="210273" y="686355"/>
                  </a:lnTo>
                  <a:lnTo>
                    <a:pt x="192983" y="746400"/>
                  </a:lnTo>
                  <a:lnTo>
                    <a:pt x="175470" y="800017"/>
                  </a:lnTo>
                  <a:lnTo>
                    <a:pt x="157927" y="846549"/>
                  </a:lnTo>
                  <a:lnTo>
                    <a:pt x="147399" y="863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327005" y="4295626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48932"/>
                  </a:lnTo>
                  <a:lnTo>
                    <a:pt x="5589" y="108062"/>
                  </a:lnTo>
                  <a:lnTo>
                    <a:pt x="9552" y="164802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188282" y="4337741"/>
              <a:ext cx="138724" cy="119378"/>
            </a:xfrm>
            <a:custGeom>
              <a:avLst/>
              <a:gdLst/>
              <a:ahLst/>
              <a:cxnLst/>
              <a:rect l="0" t="0" r="0" b="0"/>
              <a:pathLst>
                <a:path w="138724" h="119378">
                  <a:moveTo>
                    <a:pt x="138723" y="84228"/>
                  </a:moveTo>
                  <a:lnTo>
                    <a:pt x="77612" y="102186"/>
                  </a:lnTo>
                  <a:lnTo>
                    <a:pt x="23181" y="119377"/>
                  </a:lnTo>
                  <a:lnTo>
                    <a:pt x="14902" y="118189"/>
                  </a:lnTo>
                  <a:lnTo>
                    <a:pt x="8212" y="113888"/>
                  </a:lnTo>
                  <a:lnTo>
                    <a:pt x="2583" y="107510"/>
                  </a:lnTo>
                  <a:lnTo>
                    <a:pt x="0" y="99750"/>
                  </a:lnTo>
                  <a:lnTo>
                    <a:pt x="249" y="81768"/>
                  </a:lnTo>
                  <a:lnTo>
                    <a:pt x="16366" y="20841"/>
                  </a:lnTo>
                  <a:lnTo>
                    <a:pt x="22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16559" y="4611482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34816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748145" y="472729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264041" y="4253513"/>
            <a:ext cx="684354" cy="988384"/>
            <a:chOff x="4264041" y="4253513"/>
            <a:chExt cx="684354" cy="988384"/>
          </a:xfrm>
        </p:grpSpPr>
        <p:sp>
          <p:nvSpPr>
            <p:cNvPr id="116" name="Freeform 115"/>
            <p:cNvSpPr/>
            <p:nvPr/>
          </p:nvSpPr>
          <p:spPr>
            <a:xfrm>
              <a:off x="4379855" y="4341697"/>
              <a:ext cx="284270" cy="360477"/>
            </a:xfrm>
            <a:custGeom>
              <a:avLst/>
              <a:gdLst/>
              <a:ahLst/>
              <a:cxnLst/>
              <a:rect l="0" t="0" r="0" b="0"/>
              <a:pathLst>
                <a:path w="284270" h="360477">
                  <a:moveTo>
                    <a:pt x="0" y="69743"/>
                  </a:moveTo>
                  <a:lnTo>
                    <a:pt x="49498" y="10150"/>
                  </a:lnTo>
                  <a:lnTo>
                    <a:pt x="69572" y="2313"/>
                  </a:lnTo>
                  <a:lnTo>
                    <a:pt x="92922" y="0"/>
                  </a:lnTo>
                  <a:lnTo>
                    <a:pt x="147157" y="11065"/>
                  </a:lnTo>
                  <a:lnTo>
                    <a:pt x="165229" y="23777"/>
                  </a:lnTo>
                  <a:lnTo>
                    <a:pt x="195894" y="60533"/>
                  </a:lnTo>
                  <a:lnTo>
                    <a:pt x="211811" y="91191"/>
                  </a:lnTo>
                  <a:lnTo>
                    <a:pt x="219263" y="141397"/>
                  </a:lnTo>
                  <a:lnTo>
                    <a:pt x="217616" y="193255"/>
                  </a:lnTo>
                  <a:lnTo>
                    <a:pt x="201922" y="248355"/>
                  </a:lnTo>
                  <a:lnTo>
                    <a:pt x="164495" y="310696"/>
                  </a:lnTo>
                  <a:lnTo>
                    <a:pt x="133662" y="342553"/>
                  </a:lnTo>
                  <a:lnTo>
                    <a:pt x="124203" y="349883"/>
                  </a:lnTo>
                  <a:lnTo>
                    <a:pt x="101214" y="358026"/>
                  </a:lnTo>
                  <a:lnTo>
                    <a:pt x="76569" y="360476"/>
                  </a:lnTo>
                  <a:lnTo>
                    <a:pt x="53918" y="357665"/>
                  </a:lnTo>
                  <a:lnTo>
                    <a:pt x="35272" y="349397"/>
                  </a:lnTo>
                  <a:lnTo>
                    <a:pt x="27024" y="343916"/>
                  </a:lnTo>
                  <a:lnTo>
                    <a:pt x="14740" y="328469"/>
                  </a:lnTo>
                  <a:lnTo>
                    <a:pt x="9827" y="319435"/>
                  </a:lnTo>
                  <a:lnTo>
                    <a:pt x="8891" y="309904"/>
                  </a:lnTo>
                  <a:lnTo>
                    <a:pt x="14090" y="289955"/>
                  </a:lnTo>
                  <a:lnTo>
                    <a:pt x="27319" y="275630"/>
                  </a:lnTo>
                  <a:lnTo>
                    <a:pt x="64407" y="256901"/>
                  </a:lnTo>
                  <a:lnTo>
                    <a:pt x="84777" y="255480"/>
                  </a:lnTo>
                  <a:lnTo>
                    <a:pt x="126450" y="264099"/>
                  </a:lnTo>
                  <a:lnTo>
                    <a:pt x="182118" y="285702"/>
                  </a:lnTo>
                  <a:lnTo>
                    <a:pt x="235755" y="289826"/>
                  </a:lnTo>
                  <a:lnTo>
                    <a:pt x="284269" y="280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48352" y="425351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878" y="16277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09269" y="4253513"/>
              <a:ext cx="149612" cy="115814"/>
            </a:xfrm>
            <a:custGeom>
              <a:avLst/>
              <a:gdLst/>
              <a:ahLst/>
              <a:cxnLst/>
              <a:rect l="0" t="0" r="0" b="0"/>
              <a:pathLst>
                <a:path w="149612" h="115814">
                  <a:moveTo>
                    <a:pt x="149611" y="115813"/>
                  </a:moveTo>
                  <a:lnTo>
                    <a:pt x="132844" y="110224"/>
                  </a:lnTo>
                  <a:lnTo>
                    <a:pt x="74166" y="114268"/>
                  </a:lnTo>
                  <a:lnTo>
                    <a:pt x="48230" y="112787"/>
                  </a:lnTo>
                  <a:lnTo>
                    <a:pt x="25004" y="104329"/>
                  </a:lnTo>
                  <a:lnTo>
                    <a:pt x="9223" y="89652"/>
                  </a:lnTo>
                  <a:lnTo>
                    <a:pt x="3376" y="80825"/>
                  </a:lnTo>
                  <a:lnTo>
                    <a:pt x="0" y="61658"/>
                  </a:lnTo>
                  <a:lnTo>
                    <a:pt x="22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64041" y="4716767"/>
              <a:ext cx="684354" cy="52643"/>
            </a:xfrm>
            <a:custGeom>
              <a:avLst/>
              <a:gdLst/>
              <a:ahLst/>
              <a:cxnLst/>
              <a:rect l="0" t="0" r="0" b="0"/>
              <a:pathLst>
                <a:path w="684354" h="52643">
                  <a:moveTo>
                    <a:pt x="684353" y="52642"/>
                  </a:moveTo>
                  <a:lnTo>
                    <a:pt x="629308" y="35853"/>
                  </a:lnTo>
                  <a:lnTo>
                    <a:pt x="577900" y="29309"/>
                  </a:lnTo>
                  <a:lnTo>
                    <a:pt x="517096" y="22687"/>
                  </a:lnTo>
                  <a:lnTo>
                    <a:pt x="457165" y="21379"/>
                  </a:lnTo>
                  <a:lnTo>
                    <a:pt x="400267" y="21120"/>
                  </a:lnTo>
                  <a:lnTo>
                    <a:pt x="337153" y="13829"/>
                  </a:lnTo>
                  <a:lnTo>
                    <a:pt x="280504" y="11180"/>
                  </a:lnTo>
                  <a:lnTo>
                    <a:pt x="218925" y="10657"/>
                  </a:lnTo>
                  <a:lnTo>
                    <a:pt x="162871" y="4488"/>
                  </a:lnTo>
                  <a:lnTo>
                    <a:pt x="116790" y="5869"/>
                  </a:lnTo>
                  <a:lnTo>
                    <a:pt x="54894" y="7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64041" y="47167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37741" y="4899450"/>
              <a:ext cx="301342" cy="342447"/>
            </a:xfrm>
            <a:custGeom>
              <a:avLst/>
              <a:gdLst/>
              <a:ahLst/>
              <a:cxnLst/>
              <a:rect l="0" t="0" r="0" b="0"/>
              <a:pathLst>
                <a:path w="301342" h="342447">
                  <a:moveTo>
                    <a:pt x="0" y="38415"/>
                  </a:moveTo>
                  <a:lnTo>
                    <a:pt x="29308" y="9106"/>
                  </a:lnTo>
                  <a:lnTo>
                    <a:pt x="48901" y="1992"/>
                  </a:lnTo>
                  <a:lnTo>
                    <a:pt x="72036" y="0"/>
                  </a:lnTo>
                  <a:lnTo>
                    <a:pt x="104792" y="6626"/>
                  </a:lnTo>
                  <a:lnTo>
                    <a:pt x="144182" y="29233"/>
                  </a:lnTo>
                  <a:lnTo>
                    <a:pt x="152273" y="35803"/>
                  </a:lnTo>
                  <a:lnTo>
                    <a:pt x="156497" y="43693"/>
                  </a:lnTo>
                  <a:lnTo>
                    <a:pt x="158071" y="61818"/>
                  </a:lnTo>
                  <a:lnTo>
                    <a:pt x="146791" y="91752"/>
                  </a:lnTo>
                  <a:lnTo>
                    <a:pt x="131921" y="106184"/>
                  </a:lnTo>
                  <a:lnTo>
                    <a:pt x="123042" y="111670"/>
                  </a:lnTo>
                  <a:lnTo>
                    <a:pt x="120632" y="114158"/>
                  </a:lnTo>
                  <a:lnTo>
                    <a:pt x="122535" y="114647"/>
                  </a:lnTo>
                  <a:lnTo>
                    <a:pt x="127313" y="113802"/>
                  </a:lnTo>
                  <a:lnTo>
                    <a:pt x="185583" y="126917"/>
                  </a:lnTo>
                  <a:lnTo>
                    <a:pt x="229680" y="148747"/>
                  </a:lnTo>
                  <a:lnTo>
                    <a:pt x="254577" y="169892"/>
                  </a:lnTo>
                  <a:lnTo>
                    <a:pt x="291075" y="218076"/>
                  </a:lnTo>
                  <a:lnTo>
                    <a:pt x="298992" y="241877"/>
                  </a:lnTo>
                  <a:lnTo>
                    <a:pt x="301341" y="266883"/>
                  </a:lnTo>
                  <a:lnTo>
                    <a:pt x="298486" y="289695"/>
                  </a:lnTo>
                  <a:lnTo>
                    <a:pt x="290198" y="308413"/>
                  </a:lnTo>
                  <a:lnTo>
                    <a:pt x="284712" y="316679"/>
                  </a:lnTo>
                  <a:lnTo>
                    <a:pt x="269258" y="328984"/>
                  </a:lnTo>
                  <a:lnTo>
                    <a:pt x="249522" y="337183"/>
                  </a:lnTo>
                  <a:lnTo>
                    <a:pt x="198723" y="342446"/>
                  </a:lnTo>
                  <a:lnTo>
                    <a:pt x="173719" y="340826"/>
                  </a:lnTo>
                  <a:lnTo>
                    <a:pt x="136870" y="32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27295" y="481152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00953" y="4822052"/>
              <a:ext cx="126343" cy="77878"/>
            </a:xfrm>
            <a:custGeom>
              <a:avLst/>
              <a:gdLst/>
              <a:ahLst/>
              <a:cxnLst/>
              <a:rect l="0" t="0" r="0" b="0"/>
              <a:pathLst>
                <a:path w="126343" h="77878">
                  <a:moveTo>
                    <a:pt x="126342" y="42113"/>
                  </a:moveTo>
                  <a:lnTo>
                    <a:pt x="108361" y="57755"/>
                  </a:lnTo>
                  <a:lnTo>
                    <a:pt x="62190" y="76957"/>
                  </a:lnTo>
                  <a:lnTo>
                    <a:pt x="41678" y="77877"/>
                  </a:lnTo>
                  <a:lnTo>
                    <a:pt x="22033" y="73216"/>
                  </a:lnTo>
                  <a:lnTo>
                    <a:pt x="5503" y="63346"/>
                  </a:lnTo>
                  <a:lnTo>
                    <a:pt x="1329" y="56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688164" y="84228"/>
            <a:ext cx="1922904" cy="1442405"/>
            <a:chOff x="688164" y="84228"/>
            <a:chExt cx="1922904" cy="1442405"/>
          </a:xfrm>
        </p:grpSpPr>
        <p:sp>
          <p:nvSpPr>
            <p:cNvPr id="2" name="Freeform 1"/>
            <p:cNvSpPr/>
            <p:nvPr/>
          </p:nvSpPr>
          <p:spPr>
            <a:xfrm>
              <a:off x="688164" y="221098"/>
              <a:ext cx="290987" cy="1305535"/>
            </a:xfrm>
            <a:custGeom>
              <a:avLst/>
              <a:gdLst/>
              <a:ahLst/>
              <a:cxnLst/>
              <a:rect l="0" t="0" r="0" b="0"/>
              <a:pathLst>
                <a:path w="290987" h="1305535">
                  <a:moveTo>
                    <a:pt x="238343" y="0"/>
                  </a:moveTo>
                  <a:lnTo>
                    <a:pt x="221532" y="19151"/>
                  </a:lnTo>
                  <a:lnTo>
                    <a:pt x="188845" y="73217"/>
                  </a:lnTo>
                  <a:lnTo>
                    <a:pt x="154067" y="131492"/>
                  </a:lnTo>
                  <a:lnTo>
                    <a:pt x="136164" y="159453"/>
                  </a:lnTo>
                  <a:lnTo>
                    <a:pt x="120330" y="186845"/>
                  </a:lnTo>
                  <a:lnTo>
                    <a:pt x="94019" y="222651"/>
                  </a:lnTo>
                  <a:lnTo>
                    <a:pt x="74698" y="277990"/>
                  </a:lnTo>
                  <a:lnTo>
                    <a:pt x="56021" y="336085"/>
                  </a:lnTo>
                  <a:lnTo>
                    <a:pt x="38324" y="397779"/>
                  </a:lnTo>
                  <a:lnTo>
                    <a:pt x="20757" y="452422"/>
                  </a:lnTo>
                  <a:lnTo>
                    <a:pt x="9836" y="497899"/>
                  </a:lnTo>
                  <a:lnTo>
                    <a:pt x="1743" y="546006"/>
                  </a:lnTo>
                  <a:lnTo>
                    <a:pt x="3423" y="600987"/>
                  </a:lnTo>
                  <a:lnTo>
                    <a:pt x="0" y="660476"/>
                  </a:lnTo>
                  <a:lnTo>
                    <a:pt x="4206" y="705614"/>
                  </a:lnTo>
                  <a:lnTo>
                    <a:pt x="7142" y="765781"/>
                  </a:lnTo>
                  <a:lnTo>
                    <a:pt x="18022" y="826692"/>
                  </a:lnTo>
                  <a:lnTo>
                    <a:pt x="28004" y="874316"/>
                  </a:lnTo>
                  <a:lnTo>
                    <a:pt x="38370" y="927811"/>
                  </a:lnTo>
                  <a:lnTo>
                    <a:pt x="57028" y="988464"/>
                  </a:lnTo>
                  <a:lnTo>
                    <a:pt x="82463" y="1042161"/>
                  </a:lnTo>
                  <a:lnTo>
                    <a:pt x="119508" y="1105478"/>
                  </a:lnTo>
                  <a:lnTo>
                    <a:pt x="168182" y="1168468"/>
                  </a:lnTo>
                  <a:lnTo>
                    <a:pt x="193115" y="1202637"/>
                  </a:lnTo>
                  <a:lnTo>
                    <a:pt x="208955" y="1229422"/>
                  </a:lnTo>
                  <a:lnTo>
                    <a:pt x="265731" y="1282070"/>
                  </a:lnTo>
                  <a:lnTo>
                    <a:pt x="290986" y="1305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5290" y="231626"/>
              <a:ext cx="27073" cy="273742"/>
            </a:xfrm>
            <a:custGeom>
              <a:avLst/>
              <a:gdLst/>
              <a:ahLst/>
              <a:cxnLst/>
              <a:rect l="0" t="0" r="0" b="0"/>
              <a:pathLst>
                <a:path w="27073" h="273742">
                  <a:moveTo>
                    <a:pt x="27072" y="0"/>
                  </a:moveTo>
                  <a:lnTo>
                    <a:pt x="15894" y="16768"/>
                  </a:lnTo>
                  <a:lnTo>
                    <a:pt x="8942" y="49552"/>
                  </a:lnTo>
                  <a:lnTo>
                    <a:pt x="6593" y="102552"/>
                  </a:lnTo>
                  <a:lnTo>
                    <a:pt x="3010" y="158081"/>
                  </a:lnTo>
                  <a:lnTo>
                    <a:pt x="0" y="186072"/>
                  </a:lnTo>
                  <a:lnTo>
                    <a:pt x="4480" y="239050"/>
                  </a:lnTo>
                  <a:lnTo>
                    <a:pt x="601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663295"/>
              <a:ext cx="326384" cy="10529"/>
            </a:xfrm>
            <a:custGeom>
              <a:avLst/>
              <a:gdLst/>
              <a:ahLst/>
              <a:cxnLst/>
              <a:rect l="0" t="0" r="0" b="0"/>
              <a:pathLst>
                <a:path w="326384" h="10529">
                  <a:moveTo>
                    <a:pt x="326383" y="0"/>
                  </a:moveTo>
                  <a:lnTo>
                    <a:pt x="269119" y="0"/>
                  </a:lnTo>
                  <a:lnTo>
                    <a:pt x="208227" y="5589"/>
                  </a:lnTo>
                  <a:lnTo>
                    <a:pt x="149969" y="9553"/>
                  </a:lnTo>
                  <a:lnTo>
                    <a:pt x="101627" y="10239"/>
                  </a:lnTo>
                  <a:lnTo>
                    <a:pt x="42778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6689" y="839928"/>
              <a:ext cx="323073" cy="437755"/>
            </a:xfrm>
            <a:custGeom>
              <a:avLst/>
              <a:gdLst/>
              <a:ahLst/>
              <a:cxnLst/>
              <a:rect l="0" t="0" r="0" b="0"/>
              <a:pathLst>
                <a:path w="323073" h="437755">
                  <a:moveTo>
                    <a:pt x="17746" y="44465"/>
                  </a:moveTo>
                  <a:lnTo>
                    <a:pt x="54832" y="9718"/>
                  </a:lnTo>
                  <a:lnTo>
                    <a:pt x="72833" y="556"/>
                  </a:lnTo>
                  <a:lnTo>
                    <a:pt x="113877" y="0"/>
                  </a:lnTo>
                  <a:lnTo>
                    <a:pt x="151904" y="7244"/>
                  </a:lnTo>
                  <a:lnTo>
                    <a:pt x="179809" y="22388"/>
                  </a:lnTo>
                  <a:lnTo>
                    <a:pt x="210199" y="49636"/>
                  </a:lnTo>
                  <a:lnTo>
                    <a:pt x="224553" y="67821"/>
                  </a:lnTo>
                  <a:lnTo>
                    <a:pt x="232493" y="90720"/>
                  </a:lnTo>
                  <a:lnTo>
                    <a:pt x="245243" y="150079"/>
                  </a:lnTo>
                  <a:lnTo>
                    <a:pt x="245437" y="203151"/>
                  </a:lnTo>
                  <a:lnTo>
                    <a:pt x="234557" y="258694"/>
                  </a:lnTo>
                  <a:lnTo>
                    <a:pt x="219973" y="313557"/>
                  </a:lnTo>
                  <a:lnTo>
                    <a:pt x="201147" y="348414"/>
                  </a:lnTo>
                  <a:lnTo>
                    <a:pt x="153811" y="402253"/>
                  </a:lnTo>
                  <a:lnTo>
                    <a:pt x="122792" y="422788"/>
                  </a:lnTo>
                  <a:lnTo>
                    <a:pt x="91375" y="436281"/>
                  </a:lnTo>
                  <a:lnTo>
                    <a:pt x="70357" y="437754"/>
                  </a:lnTo>
                  <a:lnTo>
                    <a:pt x="59839" y="436509"/>
                  </a:lnTo>
                  <a:lnTo>
                    <a:pt x="38794" y="425768"/>
                  </a:lnTo>
                  <a:lnTo>
                    <a:pt x="20081" y="409295"/>
                  </a:lnTo>
                  <a:lnTo>
                    <a:pt x="7865" y="390276"/>
                  </a:lnTo>
                  <a:lnTo>
                    <a:pt x="0" y="354248"/>
                  </a:lnTo>
                  <a:lnTo>
                    <a:pt x="4400" y="333835"/>
                  </a:lnTo>
                  <a:lnTo>
                    <a:pt x="8848" y="325116"/>
                  </a:lnTo>
                  <a:lnTo>
                    <a:pt x="23150" y="312309"/>
                  </a:lnTo>
                  <a:lnTo>
                    <a:pt x="31877" y="307255"/>
                  </a:lnTo>
                  <a:lnTo>
                    <a:pt x="50933" y="304760"/>
                  </a:lnTo>
                  <a:lnTo>
                    <a:pt x="91762" y="312691"/>
                  </a:lnTo>
                  <a:lnTo>
                    <a:pt x="145579" y="347030"/>
                  </a:lnTo>
                  <a:lnTo>
                    <a:pt x="207390" y="388462"/>
                  </a:lnTo>
                  <a:lnTo>
                    <a:pt x="244472" y="403884"/>
                  </a:lnTo>
                  <a:lnTo>
                    <a:pt x="301480" y="411169"/>
                  </a:lnTo>
                  <a:lnTo>
                    <a:pt x="323072" y="4129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157927"/>
              <a:ext cx="368304" cy="1105493"/>
            </a:xfrm>
            <a:custGeom>
              <a:avLst/>
              <a:gdLst/>
              <a:ahLst/>
              <a:cxnLst/>
              <a:rect l="0" t="0" r="0" b="0"/>
              <a:pathLst>
                <a:path w="368304" h="1105493">
                  <a:moveTo>
                    <a:pt x="0" y="0"/>
                  </a:moveTo>
                  <a:lnTo>
                    <a:pt x="43962" y="20243"/>
                  </a:lnTo>
                  <a:lnTo>
                    <a:pt x="100214" y="61331"/>
                  </a:lnTo>
                  <a:lnTo>
                    <a:pt x="154121" y="117785"/>
                  </a:lnTo>
                  <a:lnTo>
                    <a:pt x="198076" y="167892"/>
                  </a:lnTo>
                  <a:lnTo>
                    <a:pt x="231044" y="215992"/>
                  </a:lnTo>
                  <a:lnTo>
                    <a:pt x="267387" y="278408"/>
                  </a:lnTo>
                  <a:lnTo>
                    <a:pt x="290452" y="337310"/>
                  </a:lnTo>
                  <a:lnTo>
                    <a:pt x="308726" y="398518"/>
                  </a:lnTo>
                  <a:lnTo>
                    <a:pt x="329488" y="460853"/>
                  </a:lnTo>
                  <a:lnTo>
                    <a:pt x="349483" y="510483"/>
                  </a:lnTo>
                  <a:lnTo>
                    <a:pt x="361044" y="568235"/>
                  </a:lnTo>
                  <a:lnTo>
                    <a:pt x="366289" y="631620"/>
                  </a:lnTo>
                  <a:lnTo>
                    <a:pt x="367843" y="683676"/>
                  </a:lnTo>
                  <a:lnTo>
                    <a:pt x="368303" y="739914"/>
                  </a:lnTo>
                  <a:lnTo>
                    <a:pt x="361223" y="797753"/>
                  </a:lnTo>
                  <a:lnTo>
                    <a:pt x="352373" y="856144"/>
                  </a:lnTo>
                  <a:lnTo>
                    <a:pt x="334376" y="912479"/>
                  </a:lnTo>
                  <a:lnTo>
                    <a:pt x="312321" y="964638"/>
                  </a:lnTo>
                  <a:lnTo>
                    <a:pt x="286158" y="1026329"/>
                  </a:lnTo>
                  <a:lnTo>
                    <a:pt x="261722" y="1083789"/>
                  </a:lnTo>
                  <a:lnTo>
                    <a:pt x="252684" y="1105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1906" y="84228"/>
              <a:ext cx="222015" cy="311744"/>
            </a:xfrm>
            <a:custGeom>
              <a:avLst/>
              <a:gdLst/>
              <a:ahLst/>
              <a:cxnLst/>
              <a:rect l="0" t="0" r="0" b="0"/>
              <a:pathLst>
                <a:path w="222015" h="311744">
                  <a:moveTo>
                    <a:pt x="69524" y="0"/>
                  </a:moveTo>
                  <a:lnTo>
                    <a:pt x="45477" y="9575"/>
                  </a:lnTo>
                  <a:lnTo>
                    <a:pt x="4341" y="39403"/>
                  </a:lnTo>
                  <a:lnTo>
                    <a:pt x="332" y="40306"/>
                  </a:lnTo>
                  <a:lnTo>
                    <a:pt x="0" y="37399"/>
                  </a:lnTo>
                  <a:lnTo>
                    <a:pt x="2117" y="31952"/>
                  </a:lnTo>
                  <a:lnTo>
                    <a:pt x="13829" y="22779"/>
                  </a:lnTo>
                  <a:lnTo>
                    <a:pt x="49943" y="7359"/>
                  </a:lnTo>
                  <a:lnTo>
                    <a:pt x="86079" y="2180"/>
                  </a:lnTo>
                  <a:lnTo>
                    <a:pt x="120832" y="6235"/>
                  </a:lnTo>
                  <a:lnTo>
                    <a:pt x="129466" y="11175"/>
                  </a:lnTo>
                  <a:lnTo>
                    <a:pt x="142178" y="26024"/>
                  </a:lnTo>
                  <a:lnTo>
                    <a:pt x="144866" y="34896"/>
                  </a:lnTo>
                  <a:lnTo>
                    <a:pt x="144733" y="54114"/>
                  </a:lnTo>
                  <a:lnTo>
                    <a:pt x="137655" y="71234"/>
                  </a:lnTo>
                  <a:lnTo>
                    <a:pt x="132492" y="79074"/>
                  </a:lnTo>
                  <a:lnTo>
                    <a:pt x="117397" y="90906"/>
                  </a:lnTo>
                  <a:lnTo>
                    <a:pt x="68896" y="116692"/>
                  </a:lnTo>
                  <a:lnTo>
                    <a:pt x="48188" y="116984"/>
                  </a:lnTo>
                  <a:lnTo>
                    <a:pt x="43601" y="114254"/>
                  </a:lnTo>
                  <a:lnTo>
                    <a:pt x="42883" y="110094"/>
                  </a:lnTo>
                  <a:lnTo>
                    <a:pt x="44744" y="104981"/>
                  </a:lnTo>
                  <a:lnTo>
                    <a:pt x="50664" y="101573"/>
                  </a:lnTo>
                  <a:lnTo>
                    <a:pt x="69721" y="97786"/>
                  </a:lnTo>
                  <a:lnTo>
                    <a:pt x="111677" y="103760"/>
                  </a:lnTo>
                  <a:lnTo>
                    <a:pt x="142065" y="114061"/>
                  </a:lnTo>
                  <a:lnTo>
                    <a:pt x="195672" y="152540"/>
                  </a:lnTo>
                  <a:lnTo>
                    <a:pt x="211768" y="170741"/>
                  </a:lnTo>
                  <a:lnTo>
                    <a:pt x="220481" y="196767"/>
                  </a:lnTo>
                  <a:lnTo>
                    <a:pt x="222014" y="225492"/>
                  </a:lnTo>
                  <a:lnTo>
                    <a:pt x="214896" y="249957"/>
                  </a:lnTo>
                  <a:lnTo>
                    <a:pt x="191262" y="285853"/>
                  </a:lnTo>
                  <a:lnTo>
                    <a:pt x="177832" y="300961"/>
                  </a:lnTo>
                  <a:lnTo>
                    <a:pt x="154705" y="309235"/>
                  </a:lnTo>
                  <a:lnTo>
                    <a:pt x="127269" y="311743"/>
                  </a:lnTo>
                  <a:lnTo>
                    <a:pt x="70196" y="300813"/>
                  </a:lnTo>
                  <a:lnTo>
                    <a:pt x="48467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79440" y="463253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420" y="5590"/>
                  </a:lnTo>
                  <a:lnTo>
                    <a:pt x="76036" y="10723"/>
                  </a:lnTo>
                  <a:lnTo>
                    <a:pt x="2706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79440" y="63170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9065"/>
                  </a:lnTo>
                  <a:lnTo>
                    <a:pt x="117666" y="10240"/>
                  </a:lnTo>
                  <a:lnTo>
                    <a:pt x="54742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853222" y="88279"/>
            <a:ext cx="1442405" cy="1294098"/>
            <a:chOff x="2853222" y="88279"/>
            <a:chExt cx="1442405" cy="1294098"/>
          </a:xfrm>
        </p:grpSpPr>
        <p:sp>
          <p:nvSpPr>
            <p:cNvPr id="11" name="Freeform 10"/>
            <p:cNvSpPr/>
            <p:nvPr/>
          </p:nvSpPr>
          <p:spPr>
            <a:xfrm>
              <a:off x="3163488" y="200041"/>
              <a:ext cx="16119" cy="421141"/>
            </a:xfrm>
            <a:custGeom>
              <a:avLst/>
              <a:gdLst/>
              <a:ahLst/>
              <a:cxnLst/>
              <a:rect l="0" t="0" r="0" b="0"/>
              <a:pathLst>
                <a:path w="16119" h="421141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3787" y="190864"/>
                  </a:lnTo>
                  <a:lnTo>
                    <a:pt x="15427" y="249965"/>
                  </a:lnTo>
                  <a:lnTo>
                    <a:pt x="15913" y="301401"/>
                  </a:lnTo>
                  <a:lnTo>
                    <a:pt x="16078" y="360703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83288" y="88279"/>
              <a:ext cx="174605" cy="217048"/>
            </a:xfrm>
            <a:custGeom>
              <a:avLst/>
              <a:gdLst/>
              <a:ahLst/>
              <a:cxnLst/>
              <a:rect l="0" t="0" r="0" b="0"/>
              <a:pathLst>
                <a:path w="174605" h="217048">
                  <a:moveTo>
                    <a:pt x="12131" y="59119"/>
                  </a:moveTo>
                  <a:lnTo>
                    <a:pt x="953" y="47941"/>
                  </a:lnTo>
                  <a:lnTo>
                    <a:pt x="0" y="42308"/>
                  </a:lnTo>
                  <a:lnTo>
                    <a:pt x="1704" y="36214"/>
                  </a:lnTo>
                  <a:lnTo>
                    <a:pt x="5180" y="29811"/>
                  </a:lnTo>
                  <a:lnTo>
                    <a:pt x="26839" y="9621"/>
                  </a:lnTo>
                  <a:lnTo>
                    <a:pt x="48694" y="2025"/>
                  </a:lnTo>
                  <a:lnTo>
                    <a:pt x="61073" y="0"/>
                  </a:lnTo>
                  <a:lnTo>
                    <a:pt x="81066" y="3988"/>
                  </a:lnTo>
                  <a:lnTo>
                    <a:pt x="89673" y="8327"/>
                  </a:lnTo>
                  <a:lnTo>
                    <a:pt x="102357" y="22507"/>
                  </a:lnTo>
                  <a:lnTo>
                    <a:pt x="120031" y="60206"/>
                  </a:lnTo>
                  <a:lnTo>
                    <a:pt x="120329" y="69203"/>
                  </a:lnTo>
                  <a:lnTo>
                    <a:pt x="114422" y="85438"/>
                  </a:lnTo>
                  <a:lnTo>
                    <a:pt x="97942" y="107732"/>
                  </a:lnTo>
                  <a:lnTo>
                    <a:pt x="97414" y="111415"/>
                  </a:lnTo>
                  <a:lnTo>
                    <a:pt x="100572" y="112700"/>
                  </a:lnTo>
                  <a:lnTo>
                    <a:pt x="113439" y="113349"/>
                  </a:lnTo>
                  <a:lnTo>
                    <a:pt x="140415" y="121461"/>
                  </a:lnTo>
                  <a:lnTo>
                    <a:pt x="160393" y="132060"/>
                  </a:lnTo>
                  <a:lnTo>
                    <a:pt x="167125" y="140502"/>
                  </a:lnTo>
                  <a:lnTo>
                    <a:pt x="174604" y="162360"/>
                  </a:lnTo>
                  <a:lnTo>
                    <a:pt x="174259" y="172400"/>
                  </a:lnTo>
                  <a:lnTo>
                    <a:pt x="167636" y="189795"/>
                  </a:lnTo>
                  <a:lnTo>
                    <a:pt x="150754" y="212742"/>
                  </a:lnTo>
                  <a:lnTo>
                    <a:pt x="143151" y="216516"/>
                  </a:lnTo>
                  <a:lnTo>
                    <a:pt x="85831" y="217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747523"/>
              <a:ext cx="852810" cy="31586"/>
            </a:xfrm>
            <a:custGeom>
              <a:avLst/>
              <a:gdLst/>
              <a:ahLst/>
              <a:cxnLst/>
              <a:rect l="0" t="0" r="0" b="0"/>
              <a:pathLst>
                <a:path w="852810" h="31586">
                  <a:moveTo>
                    <a:pt x="852809" y="0"/>
                  </a:moveTo>
                  <a:lnTo>
                    <a:pt x="803878" y="3119"/>
                  </a:lnTo>
                  <a:lnTo>
                    <a:pt x="756032" y="8333"/>
                  </a:lnTo>
                  <a:lnTo>
                    <a:pt x="704811" y="9878"/>
                  </a:lnTo>
                  <a:lnTo>
                    <a:pt x="655709" y="10336"/>
                  </a:lnTo>
                  <a:lnTo>
                    <a:pt x="597197" y="10490"/>
                  </a:lnTo>
                  <a:lnTo>
                    <a:pt x="540578" y="10521"/>
                  </a:lnTo>
                  <a:lnTo>
                    <a:pt x="484334" y="10527"/>
                  </a:lnTo>
                  <a:lnTo>
                    <a:pt x="428164" y="16117"/>
                  </a:lnTo>
                  <a:lnTo>
                    <a:pt x="380457" y="19593"/>
                  </a:lnTo>
                  <a:lnTo>
                    <a:pt x="323688" y="26212"/>
                  </a:lnTo>
                  <a:lnTo>
                    <a:pt x="268003" y="29993"/>
                  </a:lnTo>
                  <a:lnTo>
                    <a:pt x="220049" y="31114"/>
                  </a:lnTo>
                  <a:lnTo>
                    <a:pt x="170615" y="31446"/>
                  </a:lnTo>
                  <a:lnTo>
                    <a:pt x="118923" y="31544"/>
                  </a:lnTo>
                  <a:lnTo>
                    <a:pt x="57460" y="3157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997043"/>
              <a:ext cx="336913" cy="385334"/>
            </a:xfrm>
            <a:custGeom>
              <a:avLst/>
              <a:gdLst/>
              <a:ahLst/>
              <a:cxnLst/>
              <a:rect l="0" t="0" r="0" b="0"/>
              <a:pathLst>
                <a:path w="336913" h="385334">
                  <a:moveTo>
                    <a:pt x="0" y="87392"/>
                  </a:moveTo>
                  <a:lnTo>
                    <a:pt x="20244" y="43429"/>
                  </a:lnTo>
                  <a:lnTo>
                    <a:pt x="44993" y="18734"/>
                  </a:lnTo>
                  <a:lnTo>
                    <a:pt x="74553" y="2188"/>
                  </a:lnTo>
                  <a:lnTo>
                    <a:pt x="98256" y="0"/>
                  </a:lnTo>
                  <a:lnTo>
                    <a:pt x="146011" y="8128"/>
                  </a:lnTo>
                  <a:lnTo>
                    <a:pt x="172984" y="23222"/>
                  </a:lnTo>
                  <a:lnTo>
                    <a:pt x="195794" y="48102"/>
                  </a:lnTo>
                  <a:lnTo>
                    <a:pt x="223927" y="108697"/>
                  </a:lnTo>
                  <a:lnTo>
                    <a:pt x="238946" y="164243"/>
                  </a:lnTo>
                  <a:lnTo>
                    <a:pt x="238085" y="201020"/>
                  </a:lnTo>
                  <a:lnTo>
                    <a:pt x="230138" y="262796"/>
                  </a:lnTo>
                  <a:lnTo>
                    <a:pt x="215068" y="295731"/>
                  </a:lnTo>
                  <a:lnTo>
                    <a:pt x="165189" y="358601"/>
                  </a:lnTo>
                  <a:lnTo>
                    <a:pt x="144778" y="372876"/>
                  </a:lnTo>
                  <a:lnTo>
                    <a:pt x="120108" y="383120"/>
                  </a:lnTo>
                  <a:lnTo>
                    <a:pt x="96665" y="385333"/>
                  </a:lnTo>
                  <a:lnTo>
                    <a:pt x="75718" y="381247"/>
                  </a:lnTo>
                  <a:lnTo>
                    <a:pt x="50771" y="365793"/>
                  </a:lnTo>
                  <a:lnTo>
                    <a:pt x="35823" y="353065"/>
                  </a:lnTo>
                  <a:lnTo>
                    <a:pt x="32071" y="345226"/>
                  </a:lnTo>
                  <a:lnTo>
                    <a:pt x="31022" y="327157"/>
                  </a:lnTo>
                  <a:lnTo>
                    <a:pt x="37574" y="310547"/>
                  </a:lnTo>
                  <a:lnTo>
                    <a:pt x="42597" y="302843"/>
                  </a:lnTo>
                  <a:lnTo>
                    <a:pt x="50625" y="297706"/>
                  </a:lnTo>
                  <a:lnTo>
                    <a:pt x="72023" y="291999"/>
                  </a:lnTo>
                  <a:lnTo>
                    <a:pt x="104789" y="294375"/>
                  </a:lnTo>
                  <a:lnTo>
                    <a:pt x="166196" y="308942"/>
                  </a:lnTo>
                  <a:lnTo>
                    <a:pt x="221971" y="324927"/>
                  </a:lnTo>
                  <a:lnTo>
                    <a:pt x="261001" y="327009"/>
                  </a:lnTo>
                  <a:lnTo>
                    <a:pt x="309873" y="320944"/>
                  </a:lnTo>
                  <a:lnTo>
                    <a:pt x="336912" y="319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53305" y="897935"/>
              <a:ext cx="206218" cy="207558"/>
            </a:xfrm>
            <a:custGeom>
              <a:avLst/>
              <a:gdLst/>
              <a:ahLst/>
              <a:cxnLst/>
              <a:rect l="0" t="0" r="0" b="0"/>
              <a:pathLst>
                <a:path w="206218" h="207558">
                  <a:moveTo>
                    <a:pt x="0" y="39101"/>
                  </a:moveTo>
                  <a:lnTo>
                    <a:pt x="5589" y="22333"/>
                  </a:lnTo>
                  <a:lnTo>
                    <a:pt x="17693" y="10982"/>
                  </a:lnTo>
                  <a:lnTo>
                    <a:pt x="35939" y="3207"/>
                  </a:lnTo>
                  <a:lnTo>
                    <a:pt x="71350" y="0"/>
                  </a:lnTo>
                  <a:lnTo>
                    <a:pt x="93712" y="3395"/>
                  </a:lnTo>
                  <a:lnTo>
                    <a:pt x="112230" y="11923"/>
                  </a:lnTo>
                  <a:lnTo>
                    <a:pt x="120444" y="17473"/>
                  </a:lnTo>
                  <a:lnTo>
                    <a:pt x="123580" y="24682"/>
                  </a:lnTo>
                  <a:lnTo>
                    <a:pt x="123331" y="32998"/>
                  </a:lnTo>
                  <a:lnTo>
                    <a:pt x="116815" y="50426"/>
                  </a:lnTo>
                  <a:lnTo>
                    <a:pt x="106120" y="65971"/>
                  </a:lnTo>
                  <a:lnTo>
                    <a:pt x="90449" y="77560"/>
                  </a:lnTo>
                  <a:lnTo>
                    <a:pt x="78804" y="84270"/>
                  </a:lnTo>
                  <a:lnTo>
                    <a:pt x="80612" y="84421"/>
                  </a:lnTo>
                  <a:lnTo>
                    <a:pt x="114320" y="81848"/>
                  </a:lnTo>
                  <a:lnTo>
                    <a:pt x="146957" y="86992"/>
                  </a:lnTo>
                  <a:lnTo>
                    <a:pt x="173264" y="101514"/>
                  </a:lnTo>
                  <a:lnTo>
                    <a:pt x="195877" y="126224"/>
                  </a:lnTo>
                  <a:lnTo>
                    <a:pt x="204040" y="148792"/>
                  </a:lnTo>
                  <a:lnTo>
                    <a:pt x="206217" y="161361"/>
                  </a:lnTo>
                  <a:lnTo>
                    <a:pt x="204158" y="172080"/>
                  </a:lnTo>
                  <a:lnTo>
                    <a:pt x="192512" y="190230"/>
                  </a:lnTo>
                  <a:lnTo>
                    <a:pt x="172519" y="199856"/>
                  </a:lnTo>
                  <a:lnTo>
                    <a:pt x="138075" y="205275"/>
                  </a:lnTo>
                  <a:lnTo>
                    <a:pt x="105285" y="207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06114" y="66329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088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16642" y="78963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7" y="8333"/>
                  </a:lnTo>
                  <a:lnTo>
                    <a:pt x="84494" y="10095"/>
                  </a:lnTo>
                  <a:lnTo>
                    <a:pt x="22756" y="249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11482" y="147398"/>
            <a:ext cx="810695" cy="463255"/>
            <a:chOff x="4611482" y="147398"/>
            <a:chExt cx="810695" cy="463255"/>
          </a:xfrm>
        </p:grpSpPr>
        <p:sp>
          <p:nvSpPr>
            <p:cNvPr id="19" name="Freeform 18"/>
            <p:cNvSpPr/>
            <p:nvPr/>
          </p:nvSpPr>
          <p:spPr>
            <a:xfrm>
              <a:off x="5032621" y="147398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42114" y="0"/>
                  </a:moveTo>
                  <a:lnTo>
                    <a:pt x="33781" y="37478"/>
                  </a:lnTo>
                  <a:lnTo>
                    <a:pt x="37609" y="94491"/>
                  </a:lnTo>
                  <a:lnTo>
                    <a:pt x="35190" y="144851"/>
                  </a:lnTo>
                  <a:lnTo>
                    <a:pt x="31128" y="204694"/>
                  </a:lnTo>
                  <a:lnTo>
                    <a:pt x="17025" y="26243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11482" y="551970"/>
              <a:ext cx="810695" cy="58683"/>
            </a:xfrm>
            <a:custGeom>
              <a:avLst/>
              <a:gdLst/>
              <a:ahLst/>
              <a:cxnLst/>
              <a:rect l="0" t="0" r="0" b="0"/>
              <a:pathLst>
                <a:path w="810695" h="58683">
                  <a:moveTo>
                    <a:pt x="810694" y="58682"/>
                  </a:moveTo>
                  <a:lnTo>
                    <a:pt x="783138" y="51447"/>
                  </a:lnTo>
                  <a:lnTo>
                    <a:pt x="726915" y="45685"/>
                  </a:lnTo>
                  <a:lnTo>
                    <a:pt x="670402" y="39217"/>
                  </a:lnTo>
                  <a:lnTo>
                    <a:pt x="622637" y="38097"/>
                  </a:lnTo>
                  <a:lnTo>
                    <a:pt x="571440" y="37765"/>
                  </a:lnTo>
                  <a:lnTo>
                    <a:pt x="517379" y="30417"/>
                  </a:lnTo>
                  <a:lnTo>
                    <a:pt x="459734" y="27753"/>
                  </a:lnTo>
                  <a:lnTo>
                    <a:pt x="403547" y="21637"/>
                  </a:lnTo>
                  <a:lnTo>
                    <a:pt x="350247" y="17570"/>
                  </a:lnTo>
                  <a:lnTo>
                    <a:pt x="294659" y="13647"/>
                  </a:lnTo>
                  <a:lnTo>
                    <a:pt x="233029" y="7542"/>
                  </a:lnTo>
                  <a:lnTo>
                    <a:pt x="171765" y="6337"/>
                  </a:lnTo>
                  <a:lnTo>
                    <a:pt x="110791" y="2979"/>
                  </a:lnTo>
                  <a:lnTo>
                    <a:pt x="85505" y="0"/>
                  </a:lnTo>
                  <a:lnTo>
                    <a:pt x="34263" y="4500"/>
                  </a:lnTo>
                  <a:lnTo>
                    <a:pt x="0" y="6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412155" y="54300"/>
            <a:ext cx="1040120" cy="1490823"/>
            <a:chOff x="4412155" y="54300"/>
            <a:chExt cx="1040120" cy="1490823"/>
          </a:xfrm>
        </p:grpSpPr>
        <p:sp>
          <p:nvSpPr>
            <p:cNvPr id="22" name="Freeform 21"/>
            <p:cNvSpPr/>
            <p:nvPr/>
          </p:nvSpPr>
          <p:spPr>
            <a:xfrm>
              <a:off x="4813823" y="750450"/>
              <a:ext cx="197743" cy="612721"/>
            </a:xfrm>
            <a:custGeom>
              <a:avLst/>
              <a:gdLst/>
              <a:ahLst/>
              <a:cxnLst/>
              <a:rect l="0" t="0" r="0" b="0"/>
              <a:pathLst>
                <a:path w="197743" h="612721">
                  <a:moveTo>
                    <a:pt x="197742" y="112886"/>
                  </a:moveTo>
                  <a:lnTo>
                    <a:pt x="168433" y="147784"/>
                  </a:lnTo>
                  <a:lnTo>
                    <a:pt x="134408" y="205884"/>
                  </a:lnTo>
                  <a:lnTo>
                    <a:pt x="99454" y="261223"/>
                  </a:lnTo>
                  <a:lnTo>
                    <a:pt x="74515" y="313806"/>
                  </a:lnTo>
                  <a:lnTo>
                    <a:pt x="54262" y="375998"/>
                  </a:lnTo>
                  <a:lnTo>
                    <a:pt x="39895" y="429414"/>
                  </a:lnTo>
                  <a:lnTo>
                    <a:pt x="25792" y="485026"/>
                  </a:lnTo>
                  <a:lnTo>
                    <a:pt x="21317" y="547137"/>
                  </a:lnTo>
                  <a:lnTo>
                    <a:pt x="28744" y="584314"/>
                  </a:lnTo>
                  <a:lnTo>
                    <a:pt x="39183" y="606679"/>
                  </a:lnTo>
                  <a:lnTo>
                    <a:pt x="46412" y="611707"/>
                  </a:lnTo>
                  <a:lnTo>
                    <a:pt x="54741" y="612720"/>
                  </a:lnTo>
                  <a:lnTo>
                    <a:pt x="73355" y="607606"/>
                  </a:lnTo>
                  <a:lnTo>
                    <a:pt x="93325" y="597534"/>
                  </a:lnTo>
                  <a:lnTo>
                    <a:pt x="118710" y="573120"/>
                  </a:lnTo>
                  <a:lnTo>
                    <a:pt x="152268" y="523100"/>
                  </a:lnTo>
                  <a:lnTo>
                    <a:pt x="169002" y="475716"/>
                  </a:lnTo>
                  <a:lnTo>
                    <a:pt x="173997" y="415230"/>
                  </a:lnTo>
                  <a:lnTo>
                    <a:pt x="161830" y="356035"/>
                  </a:lnTo>
                  <a:lnTo>
                    <a:pt x="133538" y="302530"/>
                  </a:lnTo>
                  <a:lnTo>
                    <a:pt x="85377" y="243362"/>
                  </a:lnTo>
                  <a:lnTo>
                    <a:pt x="27918" y="182918"/>
                  </a:lnTo>
                  <a:lnTo>
                    <a:pt x="9345" y="140628"/>
                  </a:lnTo>
                  <a:lnTo>
                    <a:pt x="0" y="87561"/>
                  </a:lnTo>
                  <a:lnTo>
                    <a:pt x="4961" y="63026"/>
                  </a:lnTo>
                  <a:lnTo>
                    <a:pt x="16135" y="41593"/>
                  </a:lnTo>
                  <a:lnTo>
                    <a:pt x="32799" y="24269"/>
                  </a:lnTo>
                  <a:lnTo>
                    <a:pt x="61912" y="6951"/>
                  </a:lnTo>
                  <a:lnTo>
                    <a:pt x="98355" y="0"/>
                  </a:lnTo>
                  <a:lnTo>
                    <a:pt x="121984" y="4613"/>
                  </a:lnTo>
                  <a:lnTo>
                    <a:pt x="151898" y="20364"/>
                  </a:lnTo>
                  <a:lnTo>
                    <a:pt x="160160" y="26638"/>
                  </a:lnTo>
                  <a:lnTo>
                    <a:pt x="169341" y="46088"/>
                  </a:lnTo>
                  <a:lnTo>
                    <a:pt x="172250" y="69160"/>
                  </a:lnTo>
                  <a:lnTo>
                    <a:pt x="166156" y="12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12155" y="54300"/>
              <a:ext cx="1040120" cy="1490823"/>
            </a:xfrm>
            <a:custGeom>
              <a:avLst/>
              <a:gdLst/>
              <a:ahLst/>
              <a:cxnLst/>
              <a:rect l="0" t="0" r="0" b="0"/>
              <a:pathLst>
                <a:path w="1040120" h="1490823">
                  <a:moveTo>
                    <a:pt x="136156" y="398425"/>
                  </a:moveTo>
                  <a:lnTo>
                    <a:pt x="101409" y="435511"/>
                  </a:lnTo>
                  <a:lnTo>
                    <a:pt x="64877" y="495699"/>
                  </a:lnTo>
                  <a:lnTo>
                    <a:pt x="45227" y="554561"/>
                  </a:lnTo>
                  <a:lnTo>
                    <a:pt x="30933" y="612454"/>
                  </a:lnTo>
                  <a:lnTo>
                    <a:pt x="23480" y="662662"/>
                  </a:lnTo>
                  <a:lnTo>
                    <a:pt x="18152" y="711464"/>
                  </a:lnTo>
                  <a:lnTo>
                    <a:pt x="12285" y="761799"/>
                  </a:lnTo>
                  <a:lnTo>
                    <a:pt x="7426" y="818047"/>
                  </a:lnTo>
                  <a:lnTo>
                    <a:pt x="1697" y="871757"/>
                  </a:lnTo>
                  <a:lnTo>
                    <a:pt x="0" y="924716"/>
                  </a:lnTo>
                  <a:lnTo>
                    <a:pt x="5015" y="983835"/>
                  </a:lnTo>
                  <a:lnTo>
                    <a:pt x="17271" y="1046119"/>
                  </a:lnTo>
                  <a:lnTo>
                    <a:pt x="27491" y="1097392"/>
                  </a:lnTo>
                  <a:lnTo>
                    <a:pt x="37928" y="1149629"/>
                  </a:lnTo>
                  <a:lnTo>
                    <a:pt x="49599" y="1200981"/>
                  </a:lnTo>
                  <a:lnTo>
                    <a:pt x="73911" y="1257728"/>
                  </a:lnTo>
                  <a:lnTo>
                    <a:pt x="109371" y="1321109"/>
                  </a:lnTo>
                  <a:lnTo>
                    <a:pt x="159757" y="1379363"/>
                  </a:lnTo>
                  <a:lnTo>
                    <a:pt x="222426" y="1437170"/>
                  </a:lnTo>
                  <a:lnTo>
                    <a:pt x="264071" y="1456894"/>
                  </a:lnTo>
                  <a:lnTo>
                    <a:pt x="316144" y="1472055"/>
                  </a:lnTo>
                  <a:lnTo>
                    <a:pt x="378227" y="1488673"/>
                  </a:lnTo>
                  <a:lnTo>
                    <a:pt x="417930" y="1490822"/>
                  </a:lnTo>
                  <a:lnTo>
                    <a:pt x="473268" y="1484780"/>
                  </a:lnTo>
                  <a:lnTo>
                    <a:pt x="523670" y="1477650"/>
                  </a:lnTo>
                  <a:lnTo>
                    <a:pt x="581203" y="1453246"/>
                  </a:lnTo>
                  <a:lnTo>
                    <a:pt x="640512" y="1432817"/>
                  </a:lnTo>
                  <a:lnTo>
                    <a:pt x="703436" y="1394735"/>
                  </a:lnTo>
                  <a:lnTo>
                    <a:pt x="765391" y="1342847"/>
                  </a:lnTo>
                  <a:lnTo>
                    <a:pt x="818095" y="1285662"/>
                  </a:lnTo>
                  <a:lnTo>
                    <a:pt x="865530" y="1229502"/>
                  </a:lnTo>
                  <a:lnTo>
                    <a:pt x="899721" y="1182340"/>
                  </a:lnTo>
                  <a:lnTo>
                    <a:pt x="927835" y="1127964"/>
                  </a:lnTo>
                  <a:lnTo>
                    <a:pt x="948986" y="1072162"/>
                  </a:lnTo>
                  <a:lnTo>
                    <a:pt x="973821" y="1009283"/>
                  </a:lnTo>
                  <a:lnTo>
                    <a:pt x="988746" y="952663"/>
                  </a:lnTo>
                  <a:lnTo>
                    <a:pt x="1002959" y="891089"/>
                  </a:lnTo>
                  <a:lnTo>
                    <a:pt x="1013518" y="842447"/>
                  </a:lnTo>
                  <a:lnTo>
                    <a:pt x="1018466" y="790990"/>
                  </a:lnTo>
                  <a:lnTo>
                    <a:pt x="1027373" y="729606"/>
                  </a:lnTo>
                  <a:lnTo>
                    <a:pt x="1033466" y="669301"/>
                  </a:lnTo>
                  <a:lnTo>
                    <a:pt x="1039999" y="606999"/>
                  </a:lnTo>
                  <a:lnTo>
                    <a:pt x="1040119" y="549632"/>
                  </a:lnTo>
                  <a:lnTo>
                    <a:pt x="1033210" y="493240"/>
                  </a:lnTo>
                  <a:lnTo>
                    <a:pt x="1022953" y="430235"/>
                  </a:lnTo>
                  <a:lnTo>
                    <a:pt x="1009803" y="376719"/>
                  </a:lnTo>
                  <a:lnTo>
                    <a:pt x="995940" y="321088"/>
                  </a:lnTo>
                  <a:lnTo>
                    <a:pt x="966977" y="259342"/>
                  </a:lnTo>
                  <a:lnTo>
                    <a:pt x="932689" y="198309"/>
                  </a:lnTo>
                  <a:lnTo>
                    <a:pt x="897701" y="142409"/>
                  </a:lnTo>
                  <a:lnTo>
                    <a:pt x="859500" y="95779"/>
                  </a:lnTo>
                  <a:lnTo>
                    <a:pt x="799177" y="51220"/>
                  </a:lnTo>
                  <a:lnTo>
                    <a:pt x="745603" y="23156"/>
                  </a:lnTo>
                  <a:lnTo>
                    <a:pt x="706807" y="6734"/>
                  </a:lnTo>
                  <a:lnTo>
                    <a:pt x="651776" y="0"/>
                  </a:lnTo>
                  <a:lnTo>
                    <a:pt x="612976" y="1953"/>
                  </a:lnTo>
                  <a:lnTo>
                    <a:pt x="557695" y="16365"/>
                  </a:lnTo>
                  <a:lnTo>
                    <a:pt x="499116" y="33500"/>
                  </a:lnTo>
                  <a:lnTo>
                    <a:pt x="454166" y="55893"/>
                  </a:lnTo>
                  <a:lnTo>
                    <a:pt x="391366" y="112042"/>
                  </a:lnTo>
                  <a:lnTo>
                    <a:pt x="330789" y="168754"/>
                  </a:lnTo>
                  <a:lnTo>
                    <a:pt x="287205" y="224551"/>
                  </a:lnTo>
                  <a:lnTo>
                    <a:pt x="255107" y="272756"/>
                  </a:lnTo>
                  <a:lnTo>
                    <a:pt x="232962" y="314330"/>
                  </a:lnTo>
                  <a:lnTo>
                    <a:pt x="183114" y="368315"/>
                  </a:lnTo>
                  <a:lnTo>
                    <a:pt x="149980" y="416557"/>
                  </a:lnTo>
                  <a:lnTo>
                    <a:pt x="136156" y="440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38340" y="2133895"/>
            <a:ext cx="1683256" cy="1203639"/>
            <a:chOff x="938340" y="2133895"/>
            <a:chExt cx="1683256" cy="1203639"/>
          </a:xfrm>
        </p:grpSpPr>
        <p:sp>
          <p:nvSpPr>
            <p:cNvPr id="25" name="Freeform 24"/>
            <p:cNvSpPr/>
            <p:nvPr/>
          </p:nvSpPr>
          <p:spPr>
            <a:xfrm>
              <a:off x="938340" y="2242570"/>
              <a:ext cx="209267" cy="989679"/>
            </a:xfrm>
            <a:custGeom>
              <a:avLst/>
              <a:gdLst/>
              <a:ahLst/>
              <a:cxnLst/>
              <a:rect l="0" t="0" r="0" b="0"/>
              <a:pathLst>
                <a:path w="209267" h="989679">
                  <a:moveTo>
                    <a:pt x="188209" y="0"/>
                  </a:moveTo>
                  <a:lnTo>
                    <a:pt x="170228" y="15640"/>
                  </a:lnTo>
                  <a:lnTo>
                    <a:pt x="145057" y="29850"/>
                  </a:lnTo>
                  <a:lnTo>
                    <a:pt x="107816" y="74857"/>
                  </a:lnTo>
                  <a:lnTo>
                    <a:pt x="74470" y="136972"/>
                  </a:lnTo>
                  <a:lnTo>
                    <a:pt x="48715" y="187410"/>
                  </a:lnTo>
                  <a:lnTo>
                    <a:pt x="31150" y="242433"/>
                  </a:lnTo>
                  <a:lnTo>
                    <a:pt x="22004" y="303951"/>
                  </a:lnTo>
                  <a:lnTo>
                    <a:pt x="14831" y="355091"/>
                  </a:lnTo>
                  <a:lnTo>
                    <a:pt x="3096" y="417538"/>
                  </a:lnTo>
                  <a:lnTo>
                    <a:pt x="0" y="467776"/>
                  </a:lnTo>
                  <a:lnTo>
                    <a:pt x="252" y="518536"/>
                  </a:lnTo>
                  <a:lnTo>
                    <a:pt x="3986" y="581321"/>
                  </a:lnTo>
                  <a:lnTo>
                    <a:pt x="3383" y="626138"/>
                  </a:lnTo>
                  <a:lnTo>
                    <a:pt x="13660" y="678312"/>
                  </a:lnTo>
                  <a:lnTo>
                    <a:pt x="33523" y="739318"/>
                  </a:lnTo>
                  <a:lnTo>
                    <a:pt x="58998" y="793605"/>
                  </a:lnTo>
                  <a:lnTo>
                    <a:pt x="86560" y="849389"/>
                  </a:lnTo>
                  <a:lnTo>
                    <a:pt x="121545" y="908322"/>
                  </a:lnTo>
                  <a:lnTo>
                    <a:pt x="177681" y="968459"/>
                  </a:lnTo>
                  <a:lnTo>
                    <a:pt x="190549" y="980248"/>
                  </a:lnTo>
                  <a:lnTo>
                    <a:pt x="209266" y="989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15080" y="2221513"/>
              <a:ext cx="247084" cy="335579"/>
            </a:xfrm>
            <a:custGeom>
              <a:avLst/>
              <a:gdLst/>
              <a:ahLst/>
              <a:cxnLst/>
              <a:rect l="0" t="0" r="0" b="0"/>
              <a:pathLst>
                <a:path w="247084" h="335579">
                  <a:moveTo>
                    <a:pt x="127324" y="0"/>
                  </a:moveTo>
                  <a:lnTo>
                    <a:pt x="69759" y="56395"/>
                  </a:lnTo>
                  <a:lnTo>
                    <a:pt x="12146" y="105299"/>
                  </a:lnTo>
                  <a:lnTo>
                    <a:pt x="4915" y="112313"/>
                  </a:lnTo>
                  <a:lnTo>
                    <a:pt x="1264" y="113480"/>
                  </a:lnTo>
                  <a:lnTo>
                    <a:pt x="0" y="110748"/>
                  </a:lnTo>
                  <a:lnTo>
                    <a:pt x="6377" y="81147"/>
                  </a:lnTo>
                  <a:lnTo>
                    <a:pt x="21168" y="57318"/>
                  </a:lnTo>
                  <a:lnTo>
                    <a:pt x="45957" y="35440"/>
                  </a:lnTo>
                  <a:lnTo>
                    <a:pt x="75529" y="19729"/>
                  </a:lnTo>
                  <a:lnTo>
                    <a:pt x="99235" y="17737"/>
                  </a:lnTo>
                  <a:lnTo>
                    <a:pt x="146992" y="25990"/>
                  </a:lnTo>
                  <a:lnTo>
                    <a:pt x="155643" y="31364"/>
                  </a:lnTo>
                  <a:lnTo>
                    <a:pt x="168376" y="46695"/>
                  </a:lnTo>
                  <a:lnTo>
                    <a:pt x="174815" y="68326"/>
                  </a:lnTo>
                  <a:lnTo>
                    <a:pt x="176532" y="80646"/>
                  </a:lnTo>
                  <a:lnTo>
                    <a:pt x="172201" y="100573"/>
                  </a:lnTo>
                  <a:lnTo>
                    <a:pt x="149914" y="145825"/>
                  </a:lnTo>
                  <a:lnTo>
                    <a:pt x="131678" y="160060"/>
                  </a:lnTo>
                  <a:lnTo>
                    <a:pt x="133736" y="160519"/>
                  </a:lnTo>
                  <a:lnTo>
                    <a:pt x="138617" y="159655"/>
                  </a:lnTo>
                  <a:lnTo>
                    <a:pt x="191486" y="172733"/>
                  </a:lnTo>
                  <a:lnTo>
                    <a:pt x="216785" y="188310"/>
                  </a:lnTo>
                  <a:lnTo>
                    <a:pt x="228695" y="204186"/>
                  </a:lnTo>
                  <a:lnTo>
                    <a:pt x="245874" y="242974"/>
                  </a:lnTo>
                  <a:lnTo>
                    <a:pt x="247083" y="266695"/>
                  </a:lnTo>
                  <a:lnTo>
                    <a:pt x="242551" y="290497"/>
                  </a:lnTo>
                  <a:lnTo>
                    <a:pt x="232738" y="308874"/>
                  </a:lnTo>
                  <a:lnTo>
                    <a:pt x="217459" y="321721"/>
                  </a:lnTo>
                  <a:lnTo>
                    <a:pt x="197799" y="330160"/>
                  </a:lnTo>
                  <a:lnTo>
                    <a:pt x="147051" y="335578"/>
                  </a:lnTo>
                  <a:lnTo>
                    <a:pt x="108992" y="333397"/>
                  </a:lnTo>
                  <a:lnTo>
                    <a:pt x="53624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42362" y="2653181"/>
              <a:ext cx="452727" cy="10529"/>
            </a:xfrm>
            <a:custGeom>
              <a:avLst/>
              <a:gdLst/>
              <a:ahLst/>
              <a:cxnLst/>
              <a:rect l="0" t="0" r="0" b="0"/>
              <a:pathLst>
                <a:path w="452727" h="10529">
                  <a:moveTo>
                    <a:pt x="452726" y="0"/>
                  </a:moveTo>
                  <a:lnTo>
                    <a:pt x="394109" y="0"/>
                  </a:lnTo>
                  <a:lnTo>
                    <a:pt x="331273" y="8333"/>
                  </a:lnTo>
                  <a:lnTo>
                    <a:pt x="282599" y="9878"/>
                  </a:lnTo>
                  <a:lnTo>
                    <a:pt x="219339" y="10400"/>
                  </a:lnTo>
                  <a:lnTo>
                    <a:pt x="160613" y="10503"/>
                  </a:lnTo>
                  <a:lnTo>
                    <a:pt x="112190" y="10521"/>
                  </a:lnTo>
                  <a:lnTo>
                    <a:pt x="53313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58176" y="2779523"/>
              <a:ext cx="199176" cy="397286"/>
            </a:xfrm>
            <a:custGeom>
              <a:avLst/>
              <a:gdLst/>
              <a:ahLst/>
              <a:cxnLst/>
              <a:rect l="0" t="0" r="0" b="0"/>
              <a:pathLst>
                <a:path w="199176" h="397286">
                  <a:moveTo>
                    <a:pt x="21057" y="0"/>
                  </a:moveTo>
                  <a:lnTo>
                    <a:pt x="15468" y="58617"/>
                  </a:lnTo>
                  <a:lnTo>
                    <a:pt x="19512" y="118333"/>
                  </a:lnTo>
                  <a:lnTo>
                    <a:pt x="20752" y="172463"/>
                  </a:lnTo>
                  <a:lnTo>
                    <a:pt x="20996" y="228216"/>
                  </a:lnTo>
                  <a:lnTo>
                    <a:pt x="21045" y="284289"/>
                  </a:lnTo>
                  <a:lnTo>
                    <a:pt x="19885" y="346273"/>
                  </a:lnTo>
                  <a:lnTo>
                    <a:pt x="17936" y="346662"/>
                  </a:lnTo>
                  <a:lnTo>
                    <a:pt x="12651" y="337736"/>
                  </a:lnTo>
                  <a:lnTo>
                    <a:pt x="6402" y="322070"/>
                  </a:lnTo>
                  <a:lnTo>
                    <a:pt x="5965" y="303409"/>
                  </a:lnTo>
                  <a:lnTo>
                    <a:pt x="12267" y="245196"/>
                  </a:lnTo>
                  <a:lnTo>
                    <a:pt x="27161" y="212641"/>
                  </a:lnTo>
                  <a:lnTo>
                    <a:pt x="39757" y="195503"/>
                  </a:lnTo>
                  <a:lnTo>
                    <a:pt x="59394" y="186326"/>
                  </a:lnTo>
                  <a:lnTo>
                    <a:pt x="83719" y="183417"/>
                  </a:lnTo>
                  <a:lnTo>
                    <a:pt x="122552" y="189526"/>
                  </a:lnTo>
                  <a:lnTo>
                    <a:pt x="155634" y="205635"/>
                  </a:lnTo>
                  <a:lnTo>
                    <a:pt x="172896" y="218515"/>
                  </a:lnTo>
                  <a:lnTo>
                    <a:pt x="190178" y="244509"/>
                  </a:lnTo>
                  <a:lnTo>
                    <a:pt x="198093" y="293140"/>
                  </a:lnTo>
                  <a:lnTo>
                    <a:pt x="199175" y="320187"/>
                  </a:lnTo>
                  <a:lnTo>
                    <a:pt x="193417" y="341567"/>
                  </a:lnTo>
                  <a:lnTo>
                    <a:pt x="170657" y="374356"/>
                  </a:lnTo>
                  <a:lnTo>
                    <a:pt x="144931" y="390640"/>
                  </a:lnTo>
                  <a:lnTo>
                    <a:pt x="109493" y="397285"/>
                  </a:lnTo>
                  <a:lnTo>
                    <a:pt x="64002" y="391125"/>
                  </a:lnTo>
                  <a:lnTo>
                    <a:pt x="24340" y="37864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737202" y="2221513"/>
              <a:ext cx="248865" cy="1116021"/>
            </a:xfrm>
            <a:custGeom>
              <a:avLst/>
              <a:gdLst/>
              <a:ahLst/>
              <a:cxnLst/>
              <a:rect l="0" t="0" r="0" b="0"/>
              <a:pathLst>
                <a:path w="248865" h="1116021">
                  <a:moveTo>
                    <a:pt x="0" y="0"/>
                  </a:moveTo>
                  <a:lnTo>
                    <a:pt x="5589" y="16767"/>
                  </a:lnTo>
                  <a:lnTo>
                    <a:pt x="55709" y="77357"/>
                  </a:lnTo>
                  <a:lnTo>
                    <a:pt x="105462" y="137191"/>
                  </a:lnTo>
                  <a:lnTo>
                    <a:pt x="143450" y="195144"/>
                  </a:lnTo>
                  <a:lnTo>
                    <a:pt x="170709" y="249593"/>
                  </a:lnTo>
                  <a:lnTo>
                    <a:pt x="188571" y="308528"/>
                  </a:lnTo>
                  <a:lnTo>
                    <a:pt x="203365" y="364970"/>
                  </a:lnTo>
                  <a:lnTo>
                    <a:pt x="224787" y="426725"/>
                  </a:lnTo>
                  <a:lnTo>
                    <a:pt x="236489" y="477907"/>
                  </a:lnTo>
                  <a:lnTo>
                    <a:pt x="241646" y="528946"/>
                  </a:lnTo>
                  <a:lnTo>
                    <a:pt x="247037" y="591827"/>
                  </a:lnTo>
                  <a:lnTo>
                    <a:pt x="246721" y="636660"/>
                  </a:lnTo>
                  <a:lnTo>
                    <a:pt x="248864" y="661985"/>
                  </a:lnTo>
                  <a:lnTo>
                    <a:pt x="243827" y="719491"/>
                  </a:lnTo>
                  <a:lnTo>
                    <a:pt x="242486" y="781240"/>
                  </a:lnTo>
                  <a:lnTo>
                    <a:pt x="233815" y="838498"/>
                  </a:lnTo>
                  <a:lnTo>
                    <a:pt x="220837" y="894868"/>
                  </a:lnTo>
                  <a:lnTo>
                    <a:pt x="201419" y="951063"/>
                  </a:lnTo>
                  <a:lnTo>
                    <a:pt x="176508" y="1009810"/>
                  </a:lnTo>
                  <a:lnTo>
                    <a:pt x="136653" y="1070706"/>
                  </a:lnTo>
                  <a:lnTo>
                    <a:pt x="105285" y="1116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65884" y="2133895"/>
              <a:ext cx="213516" cy="270893"/>
            </a:xfrm>
            <a:custGeom>
              <a:avLst/>
              <a:gdLst/>
              <a:ahLst/>
              <a:cxnLst/>
              <a:rect l="0" t="0" r="0" b="0"/>
              <a:pathLst>
                <a:path w="213516" h="270893">
                  <a:moveTo>
                    <a:pt x="24002" y="56032"/>
                  </a:moveTo>
                  <a:lnTo>
                    <a:pt x="12823" y="67210"/>
                  </a:lnTo>
                  <a:lnTo>
                    <a:pt x="8360" y="66994"/>
                  </a:lnTo>
                  <a:lnTo>
                    <a:pt x="4216" y="63340"/>
                  </a:lnTo>
                  <a:lnTo>
                    <a:pt x="283" y="57394"/>
                  </a:lnTo>
                  <a:lnTo>
                    <a:pt x="0" y="51091"/>
                  </a:lnTo>
                  <a:lnTo>
                    <a:pt x="5925" y="37848"/>
                  </a:lnTo>
                  <a:lnTo>
                    <a:pt x="22415" y="17239"/>
                  </a:lnTo>
                  <a:lnTo>
                    <a:pt x="47708" y="1904"/>
                  </a:lnTo>
                  <a:lnTo>
                    <a:pt x="67293" y="0"/>
                  </a:lnTo>
                  <a:lnTo>
                    <a:pt x="87696" y="4223"/>
                  </a:lnTo>
                  <a:lnTo>
                    <a:pt x="108462" y="13898"/>
                  </a:lnTo>
                  <a:lnTo>
                    <a:pt x="123151" y="29117"/>
                  </a:lnTo>
                  <a:lnTo>
                    <a:pt x="142113" y="67483"/>
                  </a:lnTo>
                  <a:lnTo>
                    <a:pt x="143566" y="88027"/>
                  </a:lnTo>
                  <a:lnTo>
                    <a:pt x="142652" y="108857"/>
                  </a:lnTo>
                  <a:lnTo>
                    <a:pt x="146375" y="140314"/>
                  </a:lnTo>
                  <a:lnTo>
                    <a:pt x="135321" y="192910"/>
                  </a:lnTo>
                  <a:lnTo>
                    <a:pt x="100508" y="256074"/>
                  </a:lnTo>
                  <a:lnTo>
                    <a:pt x="91384" y="263093"/>
                  </a:lnTo>
                  <a:lnTo>
                    <a:pt x="68767" y="270892"/>
                  </a:lnTo>
                  <a:lnTo>
                    <a:pt x="35316" y="269693"/>
                  </a:lnTo>
                  <a:lnTo>
                    <a:pt x="26865" y="265153"/>
                  </a:lnTo>
                  <a:lnTo>
                    <a:pt x="14356" y="250750"/>
                  </a:lnTo>
                  <a:lnTo>
                    <a:pt x="11722" y="241996"/>
                  </a:lnTo>
                  <a:lnTo>
                    <a:pt x="11915" y="222911"/>
                  </a:lnTo>
                  <a:lnTo>
                    <a:pt x="19020" y="205849"/>
                  </a:lnTo>
                  <a:lnTo>
                    <a:pt x="24190" y="198024"/>
                  </a:lnTo>
                  <a:lnTo>
                    <a:pt x="32316" y="192808"/>
                  </a:lnTo>
                  <a:lnTo>
                    <a:pt x="53823" y="187011"/>
                  </a:lnTo>
                  <a:lnTo>
                    <a:pt x="75860" y="190674"/>
                  </a:lnTo>
                  <a:lnTo>
                    <a:pt x="96183" y="201271"/>
                  </a:lnTo>
                  <a:lnTo>
                    <a:pt x="157166" y="262803"/>
                  </a:lnTo>
                  <a:lnTo>
                    <a:pt x="165420" y="266409"/>
                  </a:lnTo>
                  <a:lnTo>
                    <a:pt x="213515" y="266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63668" y="2708019"/>
              <a:ext cx="157928" cy="8334"/>
            </a:xfrm>
            <a:custGeom>
              <a:avLst/>
              <a:gdLst/>
              <a:ahLst/>
              <a:cxnLst/>
              <a:rect l="0" t="0" r="0" b="0"/>
              <a:pathLst>
                <a:path w="157928" h="8334">
                  <a:moveTo>
                    <a:pt x="157927" y="8333"/>
                  </a:moveTo>
                  <a:lnTo>
                    <a:pt x="120450" y="0"/>
                  </a:lnTo>
                  <a:lnTo>
                    <a:pt x="85602" y="1574"/>
                  </a:lnTo>
                  <a:lnTo>
                    <a:pt x="26870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474197" y="283216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75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990093" y="1965494"/>
            <a:ext cx="831752" cy="803501"/>
            <a:chOff x="2990093" y="1965494"/>
            <a:chExt cx="831752" cy="803501"/>
          </a:xfrm>
        </p:grpSpPr>
        <p:sp>
          <p:nvSpPr>
            <p:cNvPr id="34" name="Freeform 33"/>
            <p:cNvSpPr/>
            <p:nvPr/>
          </p:nvSpPr>
          <p:spPr>
            <a:xfrm>
              <a:off x="3053947" y="2168870"/>
              <a:ext cx="329874" cy="529552"/>
            </a:xfrm>
            <a:custGeom>
              <a:avLst/>
              <a:gdLst/>
              <a:ahLst/>
              <a:cxnLst/>
              <a:rect l="0" t="0" r="0" b="0"/>
              <a:pathLst>
                <a:path w="329874" h="529552">
                  <a:moveTo>
                    <a:pt x="146716" y="0"/>
                  </a:moveTo>
                  <a:lnTo>
                    <a:pt x="83383" y="63333"/>
                  </a:lnTo>
                  <a:lnTo>
                    <a:pt x="34403" y="121379"/>
                  </a:lnTo>
                  <a:lnTo>
                    <a:pt x="7763" y="137870"/>
                  </a:lnTo>
                  <a:lnTo>
                    <a:pt x="2608" y="137536"/>
                  </a:lnTo>
                  <a:lnTo>
                    <a:pt x="341" y="133805"/>
                  </a:lnTo>
                  <a:lnTo>
                    <a:pt x="0" y="127808"/>
                  </a:lnTo>
                  <a:lnTo>
                    <a:pt x="10698" y="102600"/>
                  </a:lnTo>
                  <a:lnTo>
                    <a:pt x="36443" y="63810"/>
                  </a:lnTo>
                  <a:lnTo>
                    <a:pt x="78685" y="25113"/>
                  </a:lnTo>
                  <a:lnTo>
                    <a:pt x="99713" y="17011"/>
                  </a:lnTo>
                  <a:lnTo>
                    <a:pt x="151339" y="11809"/>
                  </a:lnTo>
                  <a:lnTo>
                    <a:pt x="175677" y="17337"/>
                  </a:lnTo>
                  <a:lnTo>
                    <a:pt x="205990" y="33603"/>
                  </a:lnTo>
                  <a:lnTo>
                    <a:pt x="221023" y="47690"/>
                  </a:lnTo>
                  <a:lnTo>
                    <a:pt x="231604" y="65649"/>
                  </a:lnTo>
                  <a:lnTo>
                    <a:pt x="238548" y="101080"/>
                  </a:lnTo>
                  <a:lnTo>
                    <a:pt x="233934" y="124473"/>
                  </a:lnTo>
                  <a:lnTo>
                    <a:pt x="218181" y="154254"/>
                  </a:lnTo>
                  <a:lnTo>
                    <a:pt x="191898" y="185278"/>
                  </a:lnTo>
                  <a:lnTo>
                    <a:pt x="165562" y="201256"/>
                  </a:lnTo>
                  <a:lnTo>
                    <a:pt x="135532" y="213400"/>
                  </a:lnTo>
                  <a:lnTo>
                    <a:pt x="131071" y="213626"/>
                  </a:lnTo>
                  <a:lnTo>
                    <a:pt x="130437" y="211438"/>
                  </a:lnTo>
                  <a:lnTo>
                    <a:pt x="132354" y="207639"/>
                  </a:lnTo>
                  <a:lnTo>
                    <a:pt x="146962" y="203418"/>
                  </a:lnTo>
                  <a:lnTo>
                    <a:pt x="167882" y="202712"/>
                  </a:lnTo>
                  <a:lnTo>
                    <a:pt x="220430" y="214893"/>
                  </a:lnTo>
                  <a:lnTo>
                    <a:pt x="274523" y="249862"/>
                  </a:lnTo>
                  <a:lnTo>
                    <a:pt x="299488" y="276024"/>
                  </a:lnTo>
                  <a:lnTo>
                    <a:pt x="324559" y="335017"/>
                  </a:lnTo>
                  <a:lnTo>
                    <a:pt x="329873" y="358297"/>
                  </a:lnTo>
                  <a:lnTo>
                    <a:pt x="323752" y="411369"/>
                  </a:lnTo>
                  <a:lnTo>
                    <a:pt x="316645" y="436685"/>
                  </a:lnTo>
                  <a:lnTo>
                    <a:pt x="286366" y="485203"/>
                  </a:lnTo>
                  <a:lnTo>
                    <a:pt x="260233" y="510571"/>
                  </a:lnTo>
                  <a:lnTo>
                    <a:pt x="230264" y="527317"/>
                  </a:lnTo>
                  <a:lnTo>
                    <a:pt x="203346" y="529551"/>
                  </a:lnTo>
                  <a:lnTo>
                    <a:pt x="174224" y="525475"/>
                  </a:lnTo>
                  <a:lnTo>
                    <a:pt x="133172" y="506913"/>
                  </a:lnTo>
                  <a:lnTo>
                    <a:pt x="11513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69119" y="1965494"/>
              <a:ext cx="242156" cy="256606"/>
            </a:xfrm>
            <a:custGeom>
              <a:avLst/>
              <a:gdLst/>
              <a:ahLst/>
              <a:cxnLst/>
              <a:rect l="0" t="0" r="0" b="0"/>
              <a:pathLst>
                <a:path w="242156" h="256606">
                  <a:moveTo>
                    <a:pt x="0" y="55977"/>
                  </a:moveTo>
                  <a:lnTo>
                    <a:pt x="9575" y="31930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7570" y="0"/>
                  </a:lnTo>
                  <a:lnTo>
                    <a:pt x="90862" y="4192"/>
                  </a:lnTo>
                  <a:lnTo>
                    <a:pt x="109013" y="13854"/>
                  </a:lnTo>
                  <a:lnTo>
                    <a:pt x="132386" y="38037"/>
                  </a:lnTo>
                  <a:lnTo>
                    <a:pt x="160735" y="98365"/>
                  </a:lnTo>
                  <a:lnTo>
                    <a:pt x="166168" y="135347"/>
                  </a:lnTo>
                  <a:lnTo>
                    <a:pt x="159598" y="181360"/>
                  </a:lnTo>
                  <a:lnTo>
                    <a:pt x="153600" y="202950"/>
                  </a:lnTo>
                  <a:lnTo>
                    <a:pt x="140796" y="221124"/>
                  </a:lnTo>
                  <a:lnTo>
                    <a:pt x="109570" y="251855"/>
                  </a:lnTo>
                  <a:lnTo>
                    <a:pt x="99952" y="255583"/>
                  </a:lnTo>
                  <a:lnTo>
                    <a:pt x="76788" y="256605"/>
                  </a:lnTo>
                  <a:lnTo>
                    <a:pt x="57135" y="250040"/>
                  </a:lnTo>
                  <a:lnTo>
                    <a:pt x="48618" y="245014"/>
                  </a:lnTo>
                  <a:lnTo>
                    <a:pt x="44111" y="238154"/>
                  </a:lnTo>
                  <a:lnTo>
                    <a:pt x="42221" y="221172"/>
                  </a:lnTo>
                  <a:lnTo>
                    <a:pt x="48401" y="205046"/>
                  </a:lnTo>
                  <a:lnTo>
                    <a:pt x="53324" y="197471"/>
                  </a:lnTo>
                  <a:lnTo>
                    <a:pt x="61285" y="192420"/>
                  </a:lnTo>
                  <a:lnTo>
                    <a:pt x="82610" y="186808"/>
                  </a:lnTo>
                  <a:lnTo>
                    <a:pt x="115334" y="189239"/>
                  </a:lnTo>
                  <a:lnTo>
                    <a:pt x="133538" y="197483"/>
                  </a:lnTo>
                  <a:lnTo>
                    <a:pt x="194873" y="233187"/>
                  </a:lnTo>
                  <a:lnTo>
                    <a:pt x="212952" y="240022"/>
                  </a:lnTo>
                  <a:lnTo>
                    <a:pt x="242155" y="245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990093" y="2747938"/>
              <a:ext cx="831752" cy="21057"/>
            </a:xfrm>
            <a:custGeom>
              <a:avLst/>
              <a:gdLst/>
              <a:ahLst/>
              <a:cxnLst/>
              <a:rect l="0" t="0" r="0" b="0"/>
              <a:pathLst>
                <a:path w="831752" h="21057">
                  <a:moveTo>
                    <a:pt x="831751" y="21056"/>
                  </a:moveTo>
                  <a:lnTo>
                    <a:pt x="794273" y="12723"/>
                  </a:lnTo>
                  <a:lnTo>
                    <a:pt x="742850" y="10962"/>
                  </a:lnTo>
                  <a:lnTo>
                    <a:pt x="687632" y="10614"/>
                  </a:lnTo>
                  <a:lnTo>
                    <a:pt x="628545" y="10545"/>
                  </a:lnTo>
                  <a:lnTo>
                    <a:pt x="572073" y="4942"/>
                  </a:lnTo>
                  <a:lnTo>
                    <a:pt x="517548" y="976"/>
                  </a:lnTo>
                  <a:lnTo>
                    <a:pt x="454785" y="192"/>
                  </a:lnTo>
                  <a:lnTo>
                    <a:pt x="391391" y="38"/>
                  </a:lnTo>
                  <a:lnTo>
                    <a:pt x="330949" y="7"/>
                  </a:lnTo>
                  <a:lnTo>
                    <a:pt x="270830" y="1"/>
                  </a:lnTo>
                  <a:lnTo>
                    <a:pt x="208565" y="0"/>
                  </a:lnTo>
                  <a:lnTo>
                    <a:pt x="151205" y="7235"/>
                  </a:lnTo>
                  <a:lnTo>
                    <a:pt x="97934" y="12997"/>
                  </a:lnTo>
                  <a:lnTo>
                    <a:pt x="42092" y="1946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274500" y="2716352"/>
            <a:ext cx="1042185" cy="793546"/>
            <a:chOff x="3274500" y="2716352"/>
            <a:chExt cx="1042185" cy="793546"/>
          </a:xfrm>
        </p:grpSpPr>
        <p:sp>
          <p:nvSpPr>
            <p:cNvPr id="38" name="Freeform 37"/>
            <p:cNvSpPr/>
            <p:nvPr/>
          </p:nvSpPr>
          <p:spPr>
            <a:xfrm>
              <a:off x="3274500" y="2905865"/>
              <a:ext cx="260071" cy="604033"/>
            </a:xfrm>
            <a:custGeom>
              <a:avLst/>
              <a:gdLst/>
              <a:ahLst/>
              <a:cxnLst/>
              <a:rect l="0" t="0" r="0" b="0"/>
              <a:pathLst>
                <a:path w="260071" h="604033">
                  <a:moveTo>
                    <a:pt x="10391" y="0"/>
                  </a:moveTo>
                  <a:lnTo>
                    <a:pt x="3155" y="27556"/>
                  </a:lnTo>
                  <a:lnTo>
                    <a:pt x="513" y="86898"/>
                  </a:lnTo>
                  <a:lnTo>
                    <a:pt x="5580" y="143767"/>
                  </a:lnTo>
                  <a:lnTo>
                    <a:pt x="9441" y="205606"/>
                  </a:lnTo>
                  <a:lnTo>
                    <a:pt x="11279" y="255633"/>
                  </a:lnTo>
                  <a:lnTo>
                    <a:pt x="18668" y="315051"/>
                  </a:lnTo>
                  <a:lnTo>
                    <a:pt x="20475" y="371848"/>
                  </a:lnTo>
                  <a:lnTo>
                    <a:pt x="15647" y="433842"/>
                  </a:lnTo>
                  <a:lnTo>
                    <a:pt x="17406" y="459541"/>
                  </a:lnTo>
                  <a:lnTo>
                    <a:pt x="11545" y="520997"/>
                  </a:lnTo>
                  <a:lnTo>
                    <a:pt x="9991" y="526315"/>
                  </a:lnTo>
                  <a:lnTo>
                    <a:pt x="7784" y="526352"/>
                  </a:lnTo>
                  <a:lnTo>
                    <a:pt x="5144" y="522867"/>
                  </a:lnTo>
                  <a:lnTo>
                    <a:pt x="558" y="471003"/>
                  </a:lnTo>
                  <a:lnTo>
                    <a:pt x="0" y="417081"/>
                  </a:lnTo>
                  <a:lnTo>
                    <a:pt x="6162" y="395550"/>
                  </a:lnTo>
                  <a:lnTo>
                    <a:pt x="17870" y="378181"/>
                  </a:lnTo>
                  <a:lnTo>
                    <a:pt x="44193" y="356419"/>
                  </a:lnTo>
                  <a:lnTo>
                    <a:pt x="99276" y="324307"/>
                  </a:lnTo>
                  <a:lnTo>
                    <a:pt x="122815" y="319611"/>
                  </a:lnTo>
                  <a:lnTo>
                    <a:pt x="156786" y="322557"/>
                  </a:lnTo>
                  <a:lnTo>
                    <a:pt x="189078" y="336428"/>
                  </a:lnTo>
                  <a:lnTo>
                    <a:pt x="215283" y="360945"/>
                  </a:lnTo>
                  <a:lnTo>
                    <a:pt x="249141" y="411003"/>
                  </a:lnTo>
                  <a:lnTo>
                    <a:pt x="256882" y="434182"/>
                  </a:lnTo>
                  <a:lnTo>
                    <a:pt x="260070" y="478946"/>
                  </a:lnTo>
                  <a:lnTo>
                    <a:pt x="252956" y="521196"/>
                  </a:lnTo>
                  <a:lnTo>
                    <a:pt x="236550" y="555291"/>
                  </a:lnTo>
                  <a:lnTo>
                    <a:pt x="223600" y="572790"/>
                  </a:lnTo>
                  <a:lnTo>
                    <a:pt x="203807" y="585246"/>
                  </a:lnTo>
                  <a:lnTo>
                    <a:pt x="158561" y="602775"/>
                  </a:lnTo>
                  <a:lnTo>
                    <a:pt x="137076" y="604032"/>
                  </a:lnTo>
                  <a:lnTo>
                    <a:pt x="94686" y="595307"/>
                  </a:lnTo>
                  <a:lnTo>
                    <a:pt x="76712" y="582775"/>
                  </a:lnTo>
                  <a:lnTo>
                    <a:pt x="56558" y="565348"/>
                  </a:lnTo>
                  <a:lnTo>
                    <a:pt x="41976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37575" y="2902602"/>
              <a:ext cx="168457" cy="185326"/>
            </a:xfrm>
            <a:custGeom>
              <a:avLst/>
              <a:gdLst/>
              <a:ahLst/>
              <a:cxnLst/>
              <a:rect l="0" t="0" r="0" b="0"/>
              <a:pathLst>
                <a:path w="168457" h="185326">
                  <a:moveTo>
                    <a:pt x="0" y="34848"/>
                  </a:moveTo>
                  <a:lnTo>
                    <a:pt x="5589" y="18081"/>
                  </a:lnTo>
                  <a:lnTo>
                    <a:pt x="17691" y="6729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62944" y="4152"/>
                  </a:lnTo>
                  <a:lnTo>
                    <a:pt x="79058" y="13797"/>
                  </a:lnTo>
                  <a:lnTo>
                    <a:pt x="101283" y="37970"/>
                  </a:lnTo>
                  <a:lnTo>
                    <a:pt x="117097" y="72948"/>
                  </a:lnTo>
                  <a:lnTo>
                    <a:pt x="119113" y="96235"/>
                  </a:lnTo>
                  <a:lnTo>
                    <a:pt x="110876" y="139781"/>
                  </a:lnTo>
                  <a:lnTo>
                    <a:pt x="95763" y="166025"/>
                  </a:lnTo>
                  <a:lnTo>
                    <a:pt x="79996" y="178157"/>
                  </a:lnTo>
                  <a:lnTo>
                    <a:pt x="70878" y="183030"/>
                  </a:lnTo>
                  <a:lnTo>
                    <a:pt x="48269" y="185325"/>
                  </a:lnTo>
                  <a:lnTo>
                    <a:pt x="35689" y="184299"/>
                  </a:lnTo>
                  <a:lnTo>
                    <a:pt x="28472" y="180106"/>
                  </a:lnTo>
                  <a:lnTo>
                    <a:pt x="24830" y="173801"/>
                  </a:lnTo>
                  <a:lnTo>
                    <a:pt x="23572" y="166088"/>
                  </a:lnTo>
                  <a:lnTo>
                    <a:pt x="26243" y="159776"/>
                  </a:lnTo>
                  <a:lnTo>
                    <a:pt x="38570" y="149643"/>
                  </a:lnTo>
                  <a:lnTo>
                    <a:pt x="55747" y="147480"/>
                  </a:lnTo>
                  <a:lnTo>
                    <a:pt x="112929" y="151413"/>
                  </a:lnTo>
                  <a:lnTo>
                    <a:pt x="168456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48228" y="271635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90342" y="283216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4369326" y="1989903"/>
            <a:ext cx="1188420" cy="1699654"/>
            <a:chOff x="4369326" y="1989903"/>
            <a:chExt cx="1188420" cy="1699654"/>
          </a:xfrm>
        </p:grpSpPr>
        <p:sp>
          <p:nvSpPr>
            <p:cNvPr id="43" name="Freeform 42"/>
            <p:cNvSpPr/>
            <p:nvPr/>
          </p:nvSpPr>
          <p:spPr>
            <a:xfrm>
              <a:off x="4614274" y="2149744"/>
              <a:ext cx="299242" cy="566609"/>
            </a:xfrm>
            <a:custGeom>
              <a:avLst/>
              <a:gdLst/>
              <a:ahLst/>
              <a:cxnLst/>
              <a:rect l="0" t="0" r="0" b="0"/>
              <a:pathLst>
                <a:path w="299242" h="566609">
                  <a:moveTo>
                    <a:pt x="292005" y="177054"/>
                  </a:moveTo>
                  <a:lnTo>
                    <a:pt x="299241" y="149498"/>
                  </a:lnTo>
                  <a:lnTo>
                    <a:pt x="299219" y="108707"/>
                  </a:lnTo>
                  <a:lnTo>
                    <a:pt x="279436" y="62298"/>
                  </a:lnTo>
                  <a:lnTo>
                    <a:pt x="252998" y="24924"/>
                  </a:lnTo>
                  <a:lnTo>
                    <a:pt x="226635" y="7846"/>
                  </a:lnTo>
                  <a:lnTo>
                    <a:pt x="177881" y="0"/>
                  </a:lnTo>
                  <a:lnTo>
                    <a:pt x="126309" y="1570"/>
                  </a:lnTo>
                  <a:lnTo>
                    <a:pt x="76392" y="18388"/>
                  </a:lnTo>
                  <a:lnTo>
                    <a:pt x="46536" y="43084"/>
                  </a:lnTo>
                  <a:lnTo>
                    <a:pt x="16656" y="82870"/>
                  </a:lnTo>
                  <a:lnTo>
                    <a:pt x="6631" y="103609"/>
                  </a:lnTo>
                  <a:lnTo>
                    <a:pt x="0" y="146193"/>
                  </a:lnTo>
                  <a:lnTo>
                    <a:pt x="6164" y="197344"/>
                  </a:lnTo>
                  <a:lnTo>
                    <a:pt x="16499" y="235188"/>
                  </a:lnTo>
                  <a:lnTo>
                    <a:pt x="27619" y="253974"/>
                  </a:lnTo>
                  <a:lnTo>
                    <a:pt x="43479" y="267002"/>
                  </a:lnTo>
                  <a:lnTo>
                    <a:pt x="82257" y="284898"/>
                  </a:lnTo>
                  <a:lnTo>
                    <a:pt x="118853" y="290506"/>
                  </a:lnTo>
                  <a:lnTo>
                    <a:pt x="153744" y="286578"/>
                  </a:lnTo>
                  <a:lnTo>
                    <a:pt x="186308" y="272416"/>
                  </a:lnTo>
                  <a:lnTo>
                    <a:pt x="235201" y="232951"/>
                  </a:lnTo>
                  <a:lnTo>
                    <a:pt x="251128" y="206484"/>
                  </a:lnTo>
                  <a:lnTo>
                    <a:pt x="264651" y="173118"/>
                  </a:lnTo>
                  <a:lnTo>
                    <a:pt x="259776" y="226708"/>
                  </a:lnTo>
                  <a:lnTo>
                    <a:pt x="252190" y="282441"/>
                  </a:lnTo>
                  <a:lnTo>
                    <a:pt x="244756" y="338511"/>
                  </a:lnTo>
                  <a:lnTo>
                    <a:pt x="241598" y="400712"/>
                  </a:lnTo>
                  <a:lnTo>
                    <a:pt x="247907" y="455460"/>
                  </a:lnTo>
                  <a:lnTo>
                    <a:pt x="249499" y="516317"/>
                  </a:lnTo>
                  <a:lnTo>
                    <a:pt x="260420" y="566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06197" y="2826126"/>
              <a:ext cx="810695" cy="34393"/>
            </a:xfrm>
            <a:custGeom>
              <a:avLst/>
              <a:gdLst/>
              <a:ahLst/>
              <a:cxnLst/>
              <a:rect l="0" t="0" r="0" b="0"/>
              <a:pathLst>
                <a:path w="810695" h="34393">
                  <a:moveTo>
                    <a:pt x="810694" y="27096"/>
                  </a:moveTo>
                  <a:lnTo>
                    <a:pt x="778242" y="33162"/>
                  </a:lnTo>
                  <a:lnTo>
                    <a:pt x="715173" y="28126"/>
                  </a:lnTo>
                  <a:lnTo>
                    <a:pt x="665538" y="27401"/>
                  </a:lnTo>
                  <a:lnTo>
                    <a:pt x="612005" y="34392"/>
                  </a:lnTo>
                  <a:lnTo>
                    <a:pt x="557584" y="33867"/>
                  </a:lnTo>
                  <a:lnTo>
                    <a:pt x="501774" y="28434"/>
                  </a:lnTo>
                  <a:lnTo>
                    <a:pt x="454130" y="27493"/>
                  </a:lnTo>
                  <a:lnTo>
                    <a:pt x="402968" y="27214"/>
                  </a:lnTo>
                  <a:lnTo>
                    <a:pt x="348920" y="19884"/>
                  </a:lnTo>
                  <a:lnTo>
                    <a:pt x="291277" y="17223"/>
                  </a:lnTo>
                  <a:lnTo>
                    <a:pt x="235090" y="11108"/>
                  </a:lnTo>
                  <a:lnTo>
                    <a:pt x="174556" y="7040"/>
                  </a:lnTo>
                  <a:lnTo>
                    <a:pt x="116325" y="6237"/>
                  </a:lnTo>
                  <a:lnTo>
                    <a:pt x="54096" y="0"/>
                  </a:lnTo>
                  <a:lnTo>
                    <a:pt x="0" y="6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53291" y="2990093"/>
              <a:ext cx="251952" cy="560851"/>
            </a:xfrm>
            <a:custGeom>
              <a:avLst/>
              <a:gdLst/>
              <a:ahLst/>
              <a:cxnLst/>
              <a:rect l="0" t="0" r="0" b="0"/>
              <a:pathLst>
                <a:path w="251952" h="560851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3465" y="126209"/>
                  </a:lnTo>
                  <a:lnTo>
                    <a:pt x="21183" y="182467"/>
                  </a:lnTo>
                  <a:lnTo>
                    <a:pt x="25567" y="239811"/>
                  </a:lnTo>
                  <a:lnTo>
                    <a:pt x="26327" y="289164"/>
                  </a:lnTo>
                  <a:lnTo>
                    <a:pt x="26552" y="340832"/>
                  </a:lnTo>
                  <a:lnTo>
                    <a:pt x="26619" y="392016"/>
                  </a:lnTo>
                  <a:lnTo>
                    <a:pt x="26641" y="451825"/>
                  </a:lnTo>
                  <a:lnTo>
                    <a:pt x="26645" y="508699"/>
                  </a:lnTo>
                  <a:lnTo>
                    <a:pt x="32712" y="549570"/>
                  </a:lnTo>
                  <a:lnTo>
                    <a:pt x="31860" y="548874"/>
                  </a:lnTo>
                  <a:lnTo>
                    <a:pt x="30122" y="544900"/>
                  </a:lnTo>
                  <a:lnTo>
                    <a:pt x="27104" y="483855"/>
                  </a:lnTo>
                  <a:lnTo>
                    <a:pt x="20641" y="421296"/>
                  </a:lnTo>
                  <a:lnTo>
                    <a:pt x="25114" y="367835"/>
                  </a:lnTo>
                  <a:lnTo>
                    <a:pt x="28305" y="341297"/>
                  </a:lnTo>
                  <a:lnTo>
                    <a:pt x="43256" y="307796"/>
                  </a:lnTo>
                  <a:lnTo>
                    <a:pt x="55865" y="290436"/>
                  </a:lnTo>
                  <a:lnTo>
                    <a:pt x="81708" y="273098"/>
                  </a:lnTo>
                  <a:lnTo>
                    <a:pt x="101421" y="270726"/>
                  </a:lnTo>
                  <a:lnTo>
                    <a:pt x="142672" y="278734"/>
                  </a:lnTo>
                  <a:lnTo>
                    <a:pt x="168519" y="293808"/>
                  </a:lnTo>
                  <a:lnTo>
                    <a:pt x="212473" y="333623"/>
                  </a:lnTo>
                  <a:lnTo>
                    <a:pt x="232286" y="369927"/>
                  </a:lnTo>
                  <a:lnTo>
                    <a:pt x="251067" y="421328"/>
                  </a:lnTo>
                  <a:lnTo>
                    <a:pt x="251951" y="442280"/>
                  </a:lnTo>
                  <a:lnTo>
                    <a:pt x="242986" y="484327"/>
                  </a:lnTo>
                  <a:lnTo>
                    <a:pt x="227747" y="510312"/>
                  </a:lnTo>
                  <a:lnTo>
                    <a:pt x="208415" y="532829"/>
                  </a:lnTo>
                  <a:lnTo>
                    <a:pt x="182279" y="548729"/>
                  </a:lnTo>
                  <a:lnTo>
                    <a:pt x="152309" y="560850"/>
                  </a:lnTo>
                  <a:lnTo>
                    <a:pt x="98163" y="559193"/>
                  </a:lnTo>
                  <a:lnTo>
                    <a:pt x="79289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68197" y="2954595"/>
              <a:ext cx="180239" cy="207219"/>
            </a:xfrm>
            <a:custGeom>
              <a:avLst/>
              <a:gdLst/>
              <a:ahLst/>
              <a:cxnLst/>
              <a:rect l="0" t="0" r="0" b="0"/>
              <a:pathLst>
                <a:path w="180239" h="207219">
                  <a:moveTo>
                    <a:pt x="1253" y="24969"/>
                  </a:moveTo>
                  <a:lnTo>
                    <a:pt x="19234" y="9328"/>
                  </a:lnTo>
                  <a:lnTo>
                    <a:pt x="36151" y="1250"/>
                  </a:lnTo>
                  <a:lnTo>
                    <a:pt x="55368" y="0"/>
                  </a:lnTo>
                  <a:lnTo>
                    <a:pt x="74437" y="4513"/>
                  </a:lnTo>
                  <a:lnTo>
                    <a:pt x="105743" y="26474"/>
                  </a:lnTo>
                  <a:lnTo>
                    <a:pt x="113027" y="32992"/>
                  </a:lnTo>
                  <a:lnTo>
                    <a:pt x="121121" y="52711"/>
                  </a:lnTo>
                  <a:lnTo>
                    <a:pt x="126316" y="103499"/>
                  </a:lnTo>
                  <a:lnTo>
                    <a:pt x="121627" y="139095"/>
                  </a:lnTo>
                  <a:lnTo>
                    <a:pt x="107240" y="166279"/>
                  </a:lnTo>
                  <a:lnTo>
                    <a:pt x="88159" y="189151"/>
                  </a:lnTo>
                  <a:lnTo>
                    <a:pt x="62098" y="205157"/>
                  </a:lnTo>
                  <a:lnTo>
                    <a:pt x="39214" y="207218"/>
                  </a:lnTo>
                  <a:lnTo>
                    <a:pt x="26560" y="206130"/>
                  </a:lnTo>
                  <a:lnTo>
                    <a:pt x="16955" y="201895"/>
                  </a:lnTo>
                  <a:lnTo>
                    <a:pt x="3163" y="187831"/>
                  </a:lnTo>
                  <a:lnTo>
                    <a:pt x="186" y="179167"/>
                  </a:lnTo>
                  <a:lnTo>
                    <a:pt x="0" y="160182"/>
                  </a:lnTo>
                  <a:lnTo>
                    <a:pt x="6935" y="143166"/>
                  </a:lnTo>
                  <a:lnTo>
                    <a:pt x="12060" y="135353"/>
                  </a:lnTo>
                  <a:lnTo>
                    <a:pt x="27113" y="123551"/>
                  </a:lnTo>
                  <a:lnTo>
                    <a:pt x="46672" y="115577"/>
                  </a:lnTo>
                  <a:lnTo>
                    <a:pt x="70962" y="112033"/>
                  </a:lnTo>
                  <a:lnTo>
                    <a:pt x="91117" y="116697"/>
                  </a:lnTo>
                  <a:lnTo>
                    <a:pt x="123119" y="138755"/>
                  </a:lnTo>
                  <a:lnTo>
                    <a:pt x="180238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69326" y="1989903"/>
              <a:ext cx="1188420" cy="1699654"/>
            </a:xfrm>
            <a:custGeom>
              <a:avLst/>
              <a:gdLst/>
              <a:ahLst/>
              <a:cxnLst/>
              <a:rect l="0" t="0" r="0" b="0"/>
              <a:pathLst>
                <a:path w="1188420" h="1699654">
                  <a:moveTo>
                    <a:pt x="42114" y="579050"/>
                  </a:moveTo>
                  <a:lnTo>
                    <a:pt x="36525" y="637667"/>
                  </a:lnTo>
                  <a:lnTo>
                    <a:pt x="33731" y="700246"/>
                  </a:lnTo>
                  <a:lnTo>
                    <a:pt x="36992" y="762694"/>
                  </a:lnTo>
                  <a:lnTo>
                    <a:pt x="36307" y="804649"/>
                  </a:lnTo>
                  <a:lnTo>
                    <a:pt x="37274" y="847885"/>
                  </a:lnTo>
                  <a:lnTo>
                    <a:pt x="35283" y="871668"/>
                  </a:lnTo>
                  <a:lnTo>
                    <a:pt x="43537" y="924890"/>
                  </a:lnTo>
                  <a:lnTo>
                    <a:pt x="49945" y="978659"/>
                  </a:lnTo>
                  <a:lnTo>
                    <a:pt x="57699" y="1038051"/>
                  </a:lnTo>
                  <a:lnTo>
                    <a:pt x="67139" y="1089397"/>
                  </a:lnTo>
                  <a:lnTo>
                    <a:pt x="77345" y="1137886"/>
                  </a:lnTo>
                  <a:lnTo>
                    <a:pt x="87778" y="1187478"/>
                  </a:lnTo>
                  <a:lnTo>
                    <a:pt x="109019" y="1249401"/>
                  </a:lnTo>
                  <a:lnTo>
                    <a:pt x="125693" y="1310506"/>
                  </a:lnTo>
                  <a:lnTo>
                    <a:pt x="145841" y="1362654"/>
                  </a:lnTo>
                  <a:lnTo>
                    <a:pt x="172351" y="1416845"/>
                  </a:lnTo>
                  <a:lnTo>
                    <a:pt x="207111" y="1473381"/>
                  </a:lnTo>
                  <a:lnTo>
                    <a:pt x="249179" y="1528026"/>
                  </a:lnTo>
                  <a:lnTo>
                    <a:pt x="309030" y="1589674"/>
                  </a:lnTo>
                  <a:lnTo>
                    <a:pt x="368823" y="1633921"/>
                  </a:lnTo>
                  <a:lnTo>
                    <a:pt x="421183" y="1661397"/>
                  </a:lnTo>
                  <a:lnTo>
                    <a:pt x="472838" y="1679927"/>
                  </a:lnTo>
                  <a:lnTo>
                    <a:pt x="521206" y="1691234"/>
                  </a:lnTo>
                  <a:lnTo>
                    <a:pt x="571412" y="1699653"/>
                  </a:lnTo>
                  <a:lnTo>
                    <a:pt x="634011" y="1696323"/>
                  </a:lnTo>
                  <a:lnTo>
                    <a:pt x="696765" y="1689729"/>
                  </a:lnTo>
                  <a:lnTo>
                    <a:pt x="754221" y="1677161"/>
                  </a:lnTo>
                  <a:lnTo>
                    <a:pt x="810631" y="1660294"/>
                  </a:lnTo>
                  <a:lnTo>
                    <a:pt x="873640" y="1635206"/>
                  </a:lnTo>
                  <a:lnTo>
                    <a:pt x="924037" y="1606990"/>
                  </a:lnTo>
                  <a:lnTo>
                    <a:pt x="978825" y="1564928"/>
                  </a:lnTo>
                  <a:lnTo>
                    <a:pt x="1026161" y="1515586"/>
                  </a:lnTo>
                  <a:lnTo>
                    <a:pt x="1057110" y="1465468"/>
                  </a:lnTo>
                  <a:lnTo>
                    <a:pt x="1089566" y="1410508"/>
                  </a:lnTo>
                  <a:lnTo>
                    <a:pt x="1113525" y="1349002"/>
                  </a:lnTo>
                  <a:lnTo>
                    <a:pt x="1128279" y="1297864"/>
                  </a:lnTo>
                  <a:lnTo>
                    <a:pt x="1143746" y="1237757"/>
                  </a:lnTo>
                  <a:lnTo>
                    <a:pt x="1161598" y="1179957"/>
                  </a:lnTo>
                  <a:lnTo>
                    <a:pt x="1168438" y="1120404"/>
                  </a:lnTo>
                  <a:lnTo>
                    <a:pt x="1176655" y="1069604"/>
                  </a:lnTo>
                  <a:lnTo>
                    <a:pt x="1185329" y="1017508"/>
                  </a:lnTo>
                  <a:lnTo>
                    <a:pt x="1188419" y="966197"/>
                  </a:lnTo>
                  <a:lnTo>
                    <a:pt x="1186344" y="903225"/>
                  </a:lnTo>
                  <a:lnTo>
                    <a:pt x="1178191" y="852136"/>
                  </a:lnTo>
                  <a:lnTo>
                    <a:pt x="1168367" y="799955"/>
                  </a:lnTo>
                  <a:lnTo>
                    <a:pt x="1158047" y="750568"/>
                  </a:lnTo>
                  <a:lnTo>
                    <a:pt x="1147581" y="703180"/>
                  </a:lnTo>
                  <a:lnTo>
                    <a:pt x="1133563" y="645943"/>
                  </a:lnTo>
                  <a:lnTo>
                    <a:pt x="1118359" y="584031"/>
                  </a:lnTo>
                  <a:lnTo>
                    <a:pt x="1097159" y="521716"/>
                  </a:lnTo>
                  <a:lnTo>
                    <a:pt x="1075770" y="463740"/>
                  </a:lnTo>
                  <a:lnTo>
                    <a:pt x="1050283" y="413213"/>
                  </a:lnTo>
                  <a:lnTo>
                    <a:pt x="1011399" y="352143"/>
                  </a:lnTo>
                  <a:lnTo>
                    <a:pt x="976855" y="295020"/>
                  </a:lnTo>
                  <a:lnTo>
                    <a:pt x="936583" y="238676"/>
                  </a:lnTo>
                  <a:lnTo>
                    <a:pt x="880099" y="176282"/>
                  </a:lnTo>
                  <a:lnTo>
                    <a:pt x="820846" y="127350"/>
                  </a:lnTo>
                  <a:lnTo>
                    <a:pt x="762942" y="97228"/>
                  </a:lnTo>
                  <a:lnTo>
                    <a:pt x="711267" y="63019"/>
                  </a:lnTo>
                  <a:lnTo>
                    <a:pt x="652369" y="29211"/>
                  </a:lnTo>
                  <a:lnTo>
                    <a:pt x="599352" y="11432"/>
                  </a:lnTo>
                  <a:lnTo>
                    <a:pt x="543820" y="2244"/>
                  </a:lnTo>
                  <a:lnTo>
                    <a:pt x="480555" y="429"/>
                  </a:lnTo>
                  <a:lnTo>
                    <a:pt x="418665" y="71"/>
                  </a:lnTo>
                  <a:lnTo>
                    <a:pt x="356050" y="0"/>
                  </a:lnTo>
                  <a:lnTo>
                    <a:pt x="295932" y="19771"/>
                  </a:lnTo>
                  <a:lnTo>
                    <a:pt x="242305" y="39590"/>
                  </a:lnTo>
                  <a:lnTo>
                    <a:pt x="180168" y="77588"/>
                  </a:lnTo>
                  <a:lnTo>
                    <a:pt x="126617" y="129467"/>
                  </a:lnTo>
                  <a:lnTo>
                    <a:pt x="84252" y="192891"/>
                  </a:lnTo>
                  <a:lnTo>
                    <a:pt x="56157" y="246318"/>
                  </a:lnTo>
                  <a:lnTo>
                    <a:pt x="37652" y="295866"/>
                  </a:lnTo>
                  <a:lnTo>
                    <a:pt x="29664" y="356433"/>
                  </a:lnTo>
                  <a:lnTo>
                    <a:pt x="17168" y="413803"/>
                  </a:lnTo>
                  <a:lnTo>
                    <a:pt x="4605" y="470196"/>
                  </a:lnTo>
                  <a:lnTo>
                    <a:pt x="910" y="526396"/>
                  </a:lnTo>
                  <a:lnTo>
                    <a:pt x="270" y="565399"/>
                  </a:lnTo>
                  <a:lnTo>
                    <a:pt x="0" y="600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100390" y="4021886"/>
            <a:ext cx="1110595" cy="1263421"/>
            <a:chOff x="1100390" y="4021886"/>
            <a:chExt cx="1110595" cy="1263421"/>
          </a:xfrm>
        </p:grpSpPr>
        <p:sp>
          <p:nvSpPr>
            <p:cNvPr id="49" name="Freeform 48"/>
            <p:cNvSpPr/>
            <p:nvPr/>
          </p:nvSpPr>
          <p:spPr>
            <a:xfrm>
              <a:off x="1100390" y="4021886"/>
              <a:ext cx="268315" cy="1263421"/>
            </a:xfrm>
            <a:custGeom>
              <a:avLst/>
              <a:gdLst/>
              <a:ahLst/>
              <a:cxnLst/>
              <a:rect l="0" t="0" r="0" b="0"/>
              <a:pathLst>
                <a:path w="268315" h="1263421">
                  <a:moveTo>
                    <a:pt x="215672" y="0"/>
                  </a:moveTo>
                  <a:lnTo>
                    <a:pt x="206096" y="24046"/>
                  </a:lnTo>
                  <a:lnTo>
                    <a:pt x="162674" y="79908"/>
                  </a:lnTo>
                  <a:lnTo>
                    <a:pt x="120884" y="141806"/>
                  </a:lnTo>
                  <a:lnTo>
                    <a:pt x="93052" y="201644"/>
                  </a:lnTo>
                  <a:lnTo>
                    <a:pt x="70741" y="261795"/>
                  </a:lnTo>
                  <a:lnTo>
                    <a:pt x="54722" y="324673"/>
                  </a:lnTo>
                  <a:lnTo>
                    <a:pt x="40293" y="378948"/>
                  </a:lnTo>
                  <a:lnTo>
                    <a:pt x="26178" y="437329"/>
                  </a:lnTo>
                  <a:lnTo>
                    <a:pt x="17714" y="494527"/>
                  </a:lnTo>
                  <a:lnTo>
                    <a:pt x="10658" y="544920"/>
                  </a:lnTo>
                  <a:lnTo>
                    <a:pt x="6748" y="602484"/>
                  </a:lnTo>
                  <a:lnTo>
                    <a:pt x="0" y="658405"/>
                  </a:lnTo>
                  <a:lnTo>
                    <a:pt x="2881" y="715231"/>
                  </a:lnTo>
                  <a:lnTo>
                    <a:pt x="7783" y="774116"/>
                  </a:lnTo>
                  <a:lnTo>
                    <a:pt x="23002" y="833433"/>
                  </a:lnTo>
                  <a:lnTo>
                    <a:pt x="36757" y="896641"/>
                  </a:lnTo>
                  <a:lnTo>
                    <a:pt x="50356" y="948074"/>
                  </a:lnTo>
                  <a:lnTo>
                    <a:pt x="69203" y="997238"/>
                  </a:lnTo>
                  <a:lnTo>
                    <a:pt x="96533" y="1055773"/>
                  </a:lnTo>
                  <a:lnTo>
                    <a:pt x="126254" y="1118139"/>
                  </a:lnTo>
                  <a:lnTo>
                    <a:pt x="173091" y="1176914"/>
                  </a:lnTo>
                  <a:lnTo>
                    <a:pt x="229087" y="1231495"/>
                  </a:lnTo>
                  <a:lnTo>
                    <a:pt x="268314" y="1263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9233" y="4092229"/>
              <a:ext cx="305327" cy="461830"/>
            </a:xfrm>
            <a:custGeom>
              <a:avLst/>
              <a:gdLst/>
              <a:ahLst/>
              <a:cxnLst/>
              <a:rect l="0" t="0" r="0" b="0"/>
              <a:pathLst>
                <a:path w="305327" h="461830">
                  <a:moveTo>
                    <a:pt x="0" y="77056"/>
                  </a:moveTo>
                  <a:lnTo>
                    <a:pt x="49498" y="17462"/>
                  </a:lnTo>
                  <a:lnTo>
                    <a:pt x="75887" y="1947"/>
                  </a:lnTo>
                  <a:lnTo>
                    <a:pt x="95729" y="0"/>
                  </a:lnTo>
                  <a:lnTo>
                    <a:pt x="137062" y="8283"/>
                  </a:lnTo>
                  <a:lnTo>
                    <a:pt x="168513" y="23403"/>
                  </a:lnTo>
                  <a:lnTo>
                    <a:pt x="194469" y="48290"/>
                  </a:lnTo>
                  <a:lnTo>
                    <a:pt x="219902" y="98484"/>
                  </a:lnTo>
                  <a:lnTo>
                    <a:pt x="226416" y="121675"/>
                  </a:lnTo>
                  <a:lnTo>
                    <a:pt x="230597" y="181102"/>
                  </a:lnTo>
                  <a:lnTo>
                    <a:pt x="231423" y="243837"/>
                  </a:lnTo>
                  <a:lnTo>
                    <a:pt x="223181" y="302979"/>
                  </a:lnTo>
                  <a:lnTo>
                    <a:pt x="206872" y="360574"/>
                  </a:lnTo>
                  <a:lnTo>
                    <a:pt x="178035" y="413869"/>
                  </a:lnTo>
                  <a:lnTo>
                    <a:pt x="162185" y="433811"/>
                  </a:lnTo>
                  <a:lnTo>
                    <a:pt x="139542" y="450473"/>
                  </a:lnTo>
                  <a:lnTo>
                    <a:pt x="113881" y="459438"/>
                  </a:lnTo>
                  <a:lnTo>
                    <a:pt x="100487" y="461829"/>
                  </a:lnTo>
                  <a:lnTo>
                    <a:pt x="76246" y="458246"/>
                  </a:lnTo>
                  <a:lnTo>
                    <a:pt x="64869" y="454015"/>
                  </a:lnTo>
                  <a:lnTo>
                    <a:pt x="49108" y="439955"/>
                  </a:lnTo>
                  <a:lnTo>
                    <a:pt x="29457" y="402333"/>
                  </a:lnTo>
                  <a:lnTo>
                    <a:pt x="23546" y="365937"/>
                  </a:lnTo>
                  <a:lnTo>
                    <a:pt x="27383" y="331106"/>
                  </a:lnTo>
                  <a:lnTo>
                    <a:pt x="35957" y="312409"/>
                  </a:lnTo>
                  <a:lnTo>
                    <a:pt x="60525" y="281343"/>
                  </a:lnTo>
                  <a:lnTo>
                    <a:pt x="83442" y="273135"/>
                  </a:lnTo>
                  <a:lnTo>
                    <a:pt x="110784" y="270657"/>
                  </a:lnTo>
                  <a:lnTo>
                    <a:pt x="167793" y="281607"/>
                  </a:lnTo>
                  <a:lnTo>
                    <a:pt x="218844" y="302078"/>
                  </a:lnTo>
                  <a:lnTo>
                    <a:pt x="270869" y="318600"/>
                  </a:lnTo>
                  <a:lnTo>
                    <a:pt x="290012" y="323619"/>
                  </a:lnTo>
                  <a:lnTo>
                    <a:pt x="295116" y="323320"/>
                  </a:lnTo>
                  <a:lnTo>
                    <a:pt x="305326" y="319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53695" y="4296021"/>
              <a:ext cx="215135" cy="210177"/>
            </a:xfrm>
            <a:custGeom>
              <a:avLst/>
              <a:gdLst/>
              <a:ahLst/>
              <a:cxnLst/>
              <a:rect l="0" t="0" r="0" b="0"/>
              <a:pathLst>
                <a:path w="215135" h="210177">
                  <a:moveTo>
                    <a:pt x="15092" y="189119"/>
                  </a:moveTo>
                  <a:lnTo>
                    <a:pt x="438" y="145156"/>
                  </a:lnTo>
                  <a:lnTo>
                    <a:pt x="0" y="125126"/>
                  </a:lnTo>
                  <a:lnTo>
                    <a:pt x="5133" y="64791"/>
                  </a:lnTo>
                  <a:lnTo>
                    <a:pt x="13961" y="26069"/>
                  </a:lnTo>
                  <a:lnTo>
                    <a:pt x="24728" y="7078"/>
                  </a:lnTo>
                  <a:lnTo>
                    <a:pt x="32045" y="2248"/>
                  </a:lnTo>
                  <a:lnTo>
                    <a:pt x="49533" y="0"/>
                  </a:lnTo>
                  <a:lnTo>
                    <a:pt x="57940" y="3378"/>
                  </a:lnTo>
                  <a:lnTo>
                    <a:pt x="80950" y="24900"/>
                  </a:lnTo>
                  <a:lnTo>
                    <a:pt x="106567" y="63614"/>
                  </a:lnTo>
                  <a:lnTo>
                    <a:pt x="122524" y="91491"/>
                  </a:lnTo>
                  <a:lnTo>
                    <a:pt x="138951" y="117688"/>
                  </a:lnTo>
                  <a:lnTo>
                    <a:pt x="154346" y="144557"/>
                  </a:lnTo>
                  <a:lnTo>
                    <a:pt x="208956" y="203873"/>
                  </a:lnTo>
                  <a:lnTo>
                    <a:pt x="215134" y="210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63544" y="4285098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52642" y="0"/>
                  </a:moveTo>
                  <a:lnTo>
                    <a:pt x="37988" y="58617"/>
                  </a:lnTo>
                  <a:lnTo>
                    <a:pt x="24444" y="111621"/>
                  </a:lnTo>
                  <a:lnTo>
                    <a:pt x="12592" y="17349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58300" y="4083912"/>
              <a:ext cx="178986" cy="225274"/>
            </a:xfrm>
            <a:custGeom>
              <a:avLst/>
              <a:gdLst/>
              <a:ahLst/>
              <a:cxnLst/>
              <a:rect l="0" t="0" r="0" b="0"/>
              <a:pathLst>
                <a:path w="178986" h="225274">
                  <a:moveTo>
                    <a:pt x="0" y="32730"/>
                  </a:moveTo>
                  <a:lnTo>
                    <a:pt x="29308" y="3422"/>
                  </a:lnTo>
                  <a:lnTo>
                    <a:pt x="38256" y="323"/>
                  </a:lnTo>
                  <a:lnTo>
                    <a:pt x="60677" y="0"/>
                  </a:lnTo>
                  <a:lnTo>
                    <a:pt x="80000" y="6875"/>
                  </a:lnTo>
                  <a:lnTo>
                    <a:pt x="96387" y="18899"/>
                  </a:lnTo>
                  <a:lnTo>
                    <a:pt x="111469" y="35942"/>
                  </a:lnTo>
                  <a:lnTo>
                    <a:pt x="127525" y="70856"/>
                  </a:lnTo>
                  <a:lnTo>
                    <a:pt x="129597" y="94129"/>
                  </a:lnTo>
                  <a:lnTo>
                    <a:pt x="125601" y="155546"/>
                  </a:lnTo>
                  <a:lnTo>
                    <a:pt x="116894" y="188443"/>
                  </a:lnTo>
                  <a:lnTo>
                    <a:pt x="106155" y="205661"/>
                  </a:lnTo>
                  <a:lnTo>
                    <a:pt x="90464" y="217993"/>
                  </a:lnTo>
                  <a:lnTo>
                    <a:pt x="81366" y="222919"/>
                  </a:lnTo>
                  <a:lnTo>
                    <a:pt x="61899" y="225273"/>
                  </a:lnTo>
                  <a:lnTo>
                    <a:pt x="51795" y="224263"/>
                  </a:lnTo>
                  <a:lnTo>
                    <a:pt x="34328" y="213783"/>
                  </a:lnTo>
                  <a:lnTo>
                    <a:pt x="26395" y="206074"/>
                  </a:lnTo>
                  <a:lnTo>
                    <a:pt x="23446" y="198595"/>
                  </a:lnTo>
                  <a:lnTo>
                    <a:pt x="23820" y="191270"/>
                  </a:lnTo>
                  <a:lnTo>
                    <a:pt x="35641" y="157114"/>
                  </a:lnTo>
                  <a:lnTo>
                    <a:pt x="48596" y="143384"/>
                  </a:lnTo>
                  <a:lnTo>
                    <a:pt x="56964" y="138084"/>
                  </a:lnTo>
                  <a:lnTo>
                    <a:pt x="64882" y="136891"/>
                  </a:lnTo>
                  <a:lnTo>
                    <a:pt x="72500" y="138436"/>
                  </a:lnTo>
                  <a:lnTo>
                    <a:pt x="130281" y="164323"/>
                  </a:lnTo>
                  <a:lnTo>
                    <a:pt x="178985" y="169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58176" y="4613630"/>
              <a:ext cx="852809" cy="39967"/>
            </a:xfrm>
            <a:custGeom>
              <a:avLst/>
              <a:gdLst/>
              <a:ahLst/>
              <a:cxnLst/>
              <a:rect l="0" t="0" r="0" b="0"/>
              <a:pathLst>
                <a:path w="852809" h="39967">
                  <a:moveTo>
                    <a:pt x="852808" y="39966"/>
                  </a:moveTo>
                  <a:lnTo>
                    <a:pt x="815330" y="31632"/>
                  </a:lnTo>
                  <a:lnTo>
                    <a:pt x="763907" y="29871"/>
                  </a:lnTo>
                  <a:lnTo>
                    <a:pt x="708689" y="29523"/>
                  </a:lnTo>
                  <a:lnTo>
                    <a:pt x="655841" y="26334"/>
                  </a:lnTo>
                  <a:lnTo>
                    <a:pt x="605671" y="20375"/>
                  </a:lnTo>
                  <a:lnTo>
                    <a:pt x="543465" y="19198"/>
                  </a:lnTo>
                  <a:lnTo>
                    <a:pt x="484904" y="15846"/>
                  </a:lnTo>
                  <a:lnTo>
                    <a:pt x="428276" y="9855"/>
                  </a:lnTo>
                  <a:lnTo>
                    <a:pt x="372030" y="8671"/>
                  </a:lnTo>
                  <a:lnTo>
                    <a:pt x="315859" y="8437"/>
                  </a:lnTo>
                  <a:lnTo>
                    <a:pt x="259704" y="2802"/>
                  </a:lnTo>
                  <a:lnTo>
                    <a:pt x="204721" y="0"/>
                  </a:lnTo>
                  <a:lnTo>
                    <a:pt x="158851" y="3258"/>
                  </a:lnTo>
                  <a:lnTo>
                    <a:pt x="137281" y="1425"/>
                  </a:lnTo>
                  <a:lnTo>
                    <a:pt x="88598" y="6660"/>
                  </a:lnTo>
                  <a:lnTo>
                    <a:pt x="28939" y="8040"/>
                  </a:lnTo>
                  <a:lnTo>
                    <a:pt x="0" y="8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670911" y="3969243"/>
            <a:ext cx="1466582" cy="1305535"/>
            <a:chOff x="1670911" y="3969243"/>
            <a:chExt cx="1466582" cy="1305535"/>
          </a:xfrm>
        </p:grpSpPr>
        <p:sp>
          <p:nvSpPr>
            <p:cNvPr id="56" name="Freeform 55"/>
            <p:cNvSpPr/>
            <p:nvPr/>
          </p:nvSpPr>
          <p:spPr>
            <a:xfrm>
              <a:off x="1670911" y="4716767"/>
              <a:ext cx="253054" cy="450009"/>
            </a:xfrm>
            <a:custGeom>
              <a:avLst/>
              <a:gdLst/>
              <a:ahLst/>
              <a:cxnLst/>
              <a:rect l="0" t="0" r="0" b="0"/>
              <a:pathLst>
                <a:path w="253054" h="450009">
                  <a:moveTo>
                    <a:pt x="76819" y="0"/>
                  </a:moveTo>
                  <a:lnTo>
                    <a:pt x="21594" y="57565"/>
                  </a:lnTo>
                  <a:lnTo>
                    <a:pt x="12110" y="75887"/>
                  </a:lnTo>
                  <a:lnTo>
                    <a:pt x="7943" y="78667"/>
                  </a:lnTo>
                  <a:lnTo>
                    <a:pt x="3996" y="77011"/>
                  </a:lnTo>
                  <a:lnTo>
                    <a:pt x="194" y="72398"/>
                  </a:lnTo>
                  <a:lnTo>
                    <a:pt x="0" y="66982"/>
                  </a:lnTo>
                  <a:lnTo>
                    <a:pt x="6022" y="54726"/>
                  </a:lnTo>
                  <a:lnTo>
                    <a:pt x="42287" y="13912"/>
                  </a:lnTo>
                  <a:lnTo>
                    <a:pt x="51458" y="10445"/>
                  </a:lnTo>
                  <a:lnTo>
                    <a:pt x="74126" y="9711"/>
                  </a:lnTo>
                  <a:lnTo>
                    <a:pt x="107607" y="15875"/>
                  </a:lnTo>
                  <a:lnTo>
                    <a:pt x="139754" y="30700"/>
                  </a:lnTo>
                  <a:lnTo>
                    <a:pt x="154703" y="46400"/>
                  </a:lnTo>
                  <a:lnTo>
                    <a:pt x="160327" y="55499"/>
                  </a:lnTo>
                  <a:lnTo>
                    <a:pt x="163457" y="78089"/>
                  </a:lnTo>
                  <a:lnTo>
                    <a:pt x="159778" y="102556"/>
                  </a:lnTo>
                  <a:lnTo>
                    <a:pt x="144553" y="134892"/>
                  </a:lnTo>
                  <a:lnTo>
                    <a:pt x="111591" y="174752"/>
                  </a:lnTo>
                  <a:lnTo>
                    <a:pt x="82388" y="192663"/>
                  </a:lnTo>
                  <a:lnTo>
                    <a:pt x="84041" y="192782"/>
                  </a:lnTo>
                  <a:lnTo>
                    <a:pt x="117500" y="190158"/>
                  </a:lnTo>
                  <a:lnTo>
                    <a:pt x="150094" y="195293"/>
                  </a:lnTo>
                  <a:lnTo>
                    <a:pt x="191379" y="215914"/>
                  </a:lnTo>
                  <a:lnTo>
                    <a:pt x="230610" y="249415"/>
                  </a:lnTo>
                  <a:lnTo>
                    <a:pt x="246519" y="281481"/>
                  </a:lnTo>
                  <a:lnTo>
                    <a:pt x="253053" y="320618"/>
                  </a:lnTo>
                  <a:lnTo>
                    <a:pt x="249399" y="356260"/>
                  </a:lnTo>
                  <a:lnTo>
                    <a:pt x="235319" y="389048"/>
                  </a:lnTo>
                  <a:lnTo>
                    <a:pt x="210740" y="415400"/>
                  </a:lnTo>
                  <a:lnTo>
                    <a:pt x="170993" y="436860"/>
                  </a:lnTo>
                  <a:lnTo>
                    <a:pt x="138648" y="447504"/>
                  </a:lnTo>
                  <a:lnTo>
                    <a:pt x="99948" y="450008"/>
                  </a:lnTo>
                  <a:lnTo>
                    <a:pt x="36596" y="437867"/>
                  </a:lnTo>
                  <a:lnTo>
                    <a:pt x="1364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47813" y="4053471"/>
              <a:ext cx="284254" cy="1221307"/>
            </a:xfrm>
            <a:custGeom>
              <a:avLst/>
              <a:gdLst/>
              <a:ahLst/>
              <a:cxnLst/>
              <a:rect l="0" t="0" r="0" b="0"/>
              <a:pathLst>
                <a:path w="284254" h="1221307">
                  <a:moveTo>
                    <a:pt x="0" y="0"/>
                  </a:moveTo>
                  <a:lnTo>
                    <a:pt x="9575" y="24047"/>
                  </a:lnTo>
                  <a:lnTo>
                    <a:pt x="59898" y="86288"/>
                  </a:lnTo>
                  <a:lnTo>
                    <a:pt x="108808" y="148495"/>
                  </a:lnTo>
                  <a:lnTo>
                    <a:pt x="150910" y="210666"/>
                  </a:lnTo>
                  <a:lnTo>
                    <a:pt x="175865" y="255823"/>
                  </a:lnTo>
                  <a:lnTo>
                    <a:pt x="203357" y="316052"/>
                  </a:lnTo>
                  <a:lnTo>
                    <a:pt x="224120" y="377434"/>
                  </a:lnTo>
                  <a:lnTo>
                    <a:pt x="238550" y="429231"/>
                  </a:lnTo>
                  <a:lnTo>
                    <a:pt x="252665" y="481403"/>
                  </a:lnTo>
                  <a:lnTo>
                    <a:pt x="266718" y="531440"/>
                  </a:lnTo>
                  <a:lnTo>
                    <a:pt x="279589" y="586384"/>
                  </a:lnTo>
                  <a:lnTo>
                    <a:pt x="283345" y="642297"/>
                  </a:lnTo>
                  <a:lnTo>
                    <a:pt x="284087" y="698402"/>
                  </a:lnTo>
                  <a:lnTo>
                    <a:pt x="284215" y="751686"/>
                  </a:lnTo>
                  <a:lnTo>
                    <a:pt x="284253" y="800750"/>
                  </a:lnTo>
                  <a:lnTo>
                    <a:pt x="277031" y="859250"/>
                  </a:lnTo>
                  <a:lnTo>
                    <a:pt x="271271" y="912746"/>
                  </a:lnTo>
                  <a:lnTo>
                    <a:pt x="255868" y="975432"/>
                  </a:lnTo>
                  <a:lnTo>
                    <a:pt x="238603" y="1031303"/>
                  </a:lnTo>
                  <a:lnTo>
                    <a:pt x="217973" y="1084371"/>
                  </a:lnTo>
                  <a:lnTo>
                    <a:pt x="187043" y="1144481"/>
                  </a:lnTo>
                  <a:lnTo>
                    <a:pt x="150302" y="1197779"/>
                  </a:lnTo>
                  <a:lnTo>
                    <a:pt x="136870" y="1221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30212" y="3969243"/>
              <a:ext cx="162371" cy="300901"/>
            </a:xfrm>
            <a:custGeom>
              <a:avLst/>
              <a:gdLst/>
              <a:ahLst/>
              <a:cxnLst/>
              <a:rect l="0" t="0" r="0" b="0"/>
              <a:pathLst>
                <a:path w="162371" h="300901">
                  <a:moveTo>
                    <a:pt x="70285" y="0"/>
                  </a:moveTo>
                  <a:lnTo>
                    <a:pt x="35538" y="37087"/>
                  </a:lnTo>
                  <a:lnTo>
                    <a:pt x="19955" y="62462"/>
                  </a:lnTo>
                  <a:lnTo>
                    <a:pt x="3463" y="73774"/>
                  </a:lnTo>
                  <a:lnTo>
                    <a:pt x="0" y="74919"/>
                  </a:lnTo>
                  <a:lnTo>
                    <a:pt x="32" y="73343"/>
                  </a:lnTo>
                  <a:lnTo>
                    <a:pt x="36008" y="34458"/>
                  </a:lnTo>
                  <a:lnTo>
                    <a:pt x="62079" y="19439"/>
                  </a:lnTo>
                  <a:lnTo>
                    <a:pt x="81846" y="17608"/>
                  </a:lnTo>
                  <a:lnTo>
                    <a:pt x="101159" y="21864"/>
                  </a:lnTo>
                  <a:lnTo>
                    <a:pt x="117542" y="31554"/>
                  </a:lnTo>
                  <a:lnTo>
                    <a:pt x="129503" y="46780"/>
                  </a:lnTo>
                  <a:lnTo>
                    <a:pt x="134330" y="55753"/>
                  </a:lnTo>
                  <a:lnTo>
                    <a:pt x="135209" y="65245"/>
                  </a:lnTo>
                  <a:lnTo>
                    <a:pt x="129945" y="85150"/>
                  </a:lnTo>
                  <a:lnTo>
                    <a:pt x="107503" y="118119"/>
                  </a:lnTo>
                  <a:lnTo>
                    <a:pt x="94235" y="132826"/>
                  </a:lnTo>
                  <a:lnTo>
                    <a:pt x="93271" y="136514"/>
                  </a:lnTo>
                  <a:lnTo>
                    <a:pt x="96137" y="137803"/>
                  </a:lnTo>
                  <a:lnTo>
                    <a:pt x="101558" y="137492"/>
                  </a:lnTo>
                  <a:lnTo>
                    <a:pt x="113820" y="143386"/>
                  </a:lnTo>
                  <a:lnTo>
                    <a:pt x="140756" y="166234"/>
                  </a:lnTo>
                  <a:lnTo>
                    <a:pt x="156026" y="191974"/>
                  </a:lnTo>
                  <a:lnTo>
                    <a:pt x="162370" y="227417"/>
                  </a:lnTo>
                  <a:lnTo>
                    <a:pt x="158661" y="261965"/>
                  </a:lnTo>
                  <a:lnTo>
                    <a:pt x="146998" y="280596"/>
                  </a:lnTo>
                  <a:lnTo>
                    <a:pt x="138974" y="288839"/>
                  </a:lnTo>
                  <a:lnTo>
                    <a:pt x="117581" y="297999"/>
                  </a:lnTo>
                  <a:lnTo>
                    <a:pt x="93645" y="300900"/>
                  </a:lnTo>
                  <a:lnTo>
                    <a:pt x="62779" y="295956"/>
                  </a:lnTo>
                  <a:lnTo>
                    <a:pt x="3869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16393" y="462201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5589"/>
                  </a:lnTo>
                  <a:lnTo>
                    <a:pt x="4271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05865" y="4811957"/>
              <a:ext cx="231628" cy="10096"/>
            </a:xfrm>
            <a:custGeom>
              <a:avLst/>
              <a:gdLst/>
              <a:ahLst/>
              <a:cxnLst/>
              <a:rect l="0" t="0" r="0" b="0"/>
              <a:pathLst>
                <a:path w="231628" h="10096">
                  <a:moveTo>
                    <a:pt x="231627" y="10095"/>
                  </a:moveTo>
                  <a:lnTo>
                    <a:pt x="194149" y="1761"/>
                  </a:lnTo>
                  <a:lnTo>
                    <a:pt x="142725" y="0"/>
                  </a:lnTo>
                  <a:lnTo>
                    <a:pt x="86338" y="6888"/>
                  </a:lnTo>
                  <a:lnTo>
                    <a:pt x="29446" y="9461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3348062" y="4172984"/>
            <a:ext cx="315856" cy="435771"/>
          </a:xfrm>
          <a:custGeom>
            <a:avLst/>
            <a:gdLst/>
            <a:ahLst/>
            <a:cxnLst/>
            <a:rect l="0" t="0" r="0" b="0"/>
            <a:pathLst>
              <a:path w="315856" h="435771">
                <a:moveTo>
                  <a:pt x="0" y="38415"/>
                </a:moveTo>
                <a:lnTo>
                  <a:pt x="29308" y="9106"/>
                </a:lnTo>
                <a:lnTo>
                  <a:pt x="48901" y="1992"/>
                </a:lnTo>
                <a:lnTo>
                  <a:pt x="72036" y="0"/>
                </a:lnTo>
                <a:lnTo>
                  <a:pt x="126123" y="11288"/>
                </a:lnTo>
                <a:lnTo>
                  <a:pt x="152273" y="26737"/>
                </a:lnTo>
                <a:lnTo>
                  <a:pt x="189230" y="62902"/>
                </a:lnTo>
                <a:lnTo>
                  <a:pt x="202255" y="83223"/>
                </a:lnTo>
                <a:lnTo>
                  <a:pt x="223975" y="142437"/>
                </a:lnTo>
                <a:lnTo>
                  <a:pt x="236181" y="186734"/>
                </a:lnTo>
                <a:lnTo>
                  <a:pt x="232873" y="239331"/>
                </a:lnTo>
                <a:lnTo>
                  <a:pt x="226284" y="294781"/>
                </a:lnTo>
                <a:lnTo>
                  <a:pt x="205311" y="348455"/>
                </a:lnTo>
                <a:lnTo>
                  <a:pt x="171735" y="391646"/>
                </a:lnTo>
                <a:lnTo>
                  <a:pt x="135438" y="419538"/>
                </a:lnTo>
                <a:lnTo>
                  <a:pt x="103691" y="432360"/>
                </a:lnTo>
                <a:lnTo>
                  <a:pt x="78450" y="435770"/>
                </a:lnTo>
                <a:lnTo>
                  <a:pt x="57873" y="431046"/>
                </a:lnTo>
                <a:lnTo>
                  <a:pt x="25600" y="408949"/>
                </a:lnTo>
                <a:lnTo>
                  <a:pt x="17227" y="389490"/>
                </a:lnTo>
                <a:lnTo>
                  <a:pt x="14675" y="366414"/>
                </a:lnTo>
                <a:lnTo>
                  <a:pt x="17441" y="344459"/>
                </a:lnTo>
                <a:lnTo>
                  <a:pt x="31164" y="312368"/>
                </a:lnTo>
                <a:lnTo>
                  <a:pt x="39493" y="305279"/>
                </a:lnTo>
                <a:lnTo>
                  <a:pt x="61226" y="297401"/>
                </a:lnTo>
                <a:lnTo>
                  <a:pt x="83364" y="297019"/>
                </a:lnTo>
                <a:lnTo>
                  <a:pt x="104901" y="301919"/>
                </a:lnTo>
                <a:lnTo>
                  <a:pt x="135587" y="317831"/>
                </a:lnTo>
                <a:lnTo>
                  <a:pt x="192352" y="364925"/>
                </a:lnTo>
                <a:lnTo>
                  <a:pt x="232188" y="387310"/>
                </a:lnTo>
                <a:lnTo>
                  <a:pt x="294847" y="410241"/>
                </a:lnTo>
                <a:lnTo>
                  <a:pt x="315855" y="41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3337533" y="4020741"/>
            <a:ext cx="1400291" cy="1287794"/>
            <a:chOff x="3337533" y="4020741"/>
            <a:chExt cx="1400291" cy="1287794"/>
          </a:xfrm>
        </p:grpSpPr>
        <p:sp>
          <p:nvSpPr>
            <p:cNvPr id="63" name="Freeform 62"/>
            <p:cNvSpPr/>
            <p:nvPr/>
          </p:nvSpPr>
          <p:spPr>
            <a:xfrm>
              <a:off x="3537575" y="4020741"/>
              <a:ext cx="150164" cy="203918"/>
            </a:xfrm>
            <a:custGeom>
              <a:avLst/>
              <a:gdLst/>
              <a:ahLst/>
              <a:cxnLst/>
              <a:rect l="0" t="0" r="0" b="0"/>
              <a:pathLst>
                <a:path w="150164" h="203918">
                  <a:moveTo>
                    <a:pt x="0" y="32730"/>
                  </a:moveTo>
                  <a:lnTo>
                    <a:pt x="29308" y="3422"/>
                  </a:lnTo>
                  <a:lnTo>
                    <a:pt x="38256" y="323"/>
                  </a:lnTo>
                  <a:lnTo>
                    <a:pt x="60676" y="0"/>
                  </a:lnTo>
                  <a:lnTo>
                    <a:pt x="94017" y="11984"/>
                  </a:lnTo>
                  <a:lnTo>
                    <a:pt x="101283" y="20069"/>
                  </a:lnTo>
                  <a:lnTo>
                    <a:pt x="109355" y="41531"/>
                  </a:lnTo>
                  <a:lnTo>
                    <a:pt x="109168" y="51466"/>
                  </a:lnTo>
                  <a:lnTo>
                    <a:pt x="102721" y="68743"/>
                  </a:lnTo>
                  <a:lnTo>
                    <a:pt x="88938" y="81101"/>
                  </a:lnTo>
                  <a:lnTo>
                    <a:pt x="80349" y="86035"/>
                  </a:lnTo>
                  <a:lnTo>
                    <a:pt x="78132" y="88153"/>
                  </a:lnTo>
                  <a:lnTo>
                    <a:pt x="80164" y="88396"/>
                  </a:lnTo>
                  <a:lnTo>
                    <a:pt x="85028" y="87389"/>
                  </a:lnTo>
                  <a:lnTo>
                    <a:pt x="90610" y="89056"/>
                  </a:lnTo>
                  <a:lnTo>
                    <a:pt x="128800" y="114858"/>
                  </a:lnTo>
                  <a:lnTo>
                    <a:pt x="142252" y="131233"/>
                  </a:lnTo>
                  <a:lnTo>
                    <a:pt x="147477" y="140512"/>
                  </a:lnTo>
                  <a:lnTo>
                    <a:pt x="150163" y="160182"/>
                  </a:lnTo>
                  <a:lnTo>
                    <a:pt x="149242" y="170341"/>
                  </a:lnTo>
                  <a:lnTo>
                    <a:pt x="145118" y="178283"/>
                  </a:lnTo>
                  <a:lnTo>
                    <a:pt x="131177" y="190227"/>
                  </a:lnTo>
                  <a:lnTo>
                    <a:pt x="103598" y="203528"/>
                  </a:lnTo>
                  <a:lnTo>
                    <a:pt x="94802" y="203917"/>
                  </a:lnTo>
                  <a:lnTo>
                    <a:pt x="63171" y="190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53327" y="4376836"/>
              <a:ext cx="64389" cy="45793"/>
            </a:xfrm>
            <a:custGeom>
              <a:avLst/>
              <a:gdLst/>
              <a:ahLst/>
              <a:cxnLst/>
              <a:rect l="0" t="0" r="0" b="0"/>
              <a:pathLst>
                <a:path w="64389" h="45793">
                  <a:moveTo>
                    <a:pt x="52745" y="13547"/>
                  </a:moveTo>
                  <a:lnTo>
                    <a:pt x="35978" y="2369"/>
                  </a:lnTo>
                  <a:lnTo>
                    <a:pt x="18387" y="0"/>
                  </a:lnTo>
                  <a:lnTo>
                    <a:pt x="8783" y="1006"/>
                  </a:lnTo>
                  <a:lnTo>
                    <a:pt x="3550" y="5187"/>
                  </a:lnTo>
                  <a:lnTo>
                    <a:pt x="1231" y="11483"/>
                  </a:lnTo>
                  <a:lnTo>
                    <a:pt x="855" y="19190"/>
                  </a:lnTo>
                  <a:lnTo>
                    <a:pt x="4114" y="26668"/>
                  </a:lnTo>
                  <a:lnTo>
                    <a:pt x="17093" y="41215"/>
                  </a:lnTo>
                  <a:lnTo>
                    <a:pt x="25468" y="44861"/>
                  </a:lnTo>
                  <a:lnTo>
                    <a:pt x="44132" y="45792"/>
                  </a:lnTo>
                  <a:lnTo>
                    <a:pt x="51682" y="42062"/>
                  </a:lnTo>
                  <a:lnTo>
                    <a:pt x="63191" y="28560"/>
                  </a:lnTo>
                  <a:lnTo>
                    <a:pt x="64388" y="21216"/>
                  </a:lnTo>
                  <a:lnTo>
                    <a:pt x="62847" y="13980"/>
                  </a:lnTo>
                  <a:lnTo>
                    <a:pt x="59480" y="6817"/>
                  </a:lnTo>
                  <a:lnTo>
                    <a:pt x="52556" y="3211"/>
                  </a:lnTo>
                  <a:lnTo>
                    <a:pt x="32384" y="2324"/>
                  </a:lnTo>
                  <a:lnTo>
                    <a:pt x="14060" y="8949"/>
                  </a:lnTo>
                  <a:lnTo>
                    <a:pt x="5898" y="13991"/>
                  </a:lnTo>
                  <a:lnTo>
                    <a:pt x="1627" y="20862"/>
                  </a:lnTo>
                  <a:lnTo>
                    <a:pt x="0" y="37855"/>
                  </a:lnTo>
                  <a:lnTo>
                    <a:pt x="2374" y="41451"/>
                  </a:lnTo>
                  <a:lnTo>
                    <a:pt x="6296" y="41509"/>
                  </a:lnTo>
                  <a:lnTo>
                    <a:pt x="19875" y="36650"/>
                  </a:lnTo>
                  <a:lnTo>
                    <a:pt x="31688" y="3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45138" y="4395763"/>
              <a:ext cx="239961" cy="247305"/>
            </a:xfrm>
            <a:custGeom>
              <a:avLst/>
              <a:gdLst/>
              <a:ahLst/>
              <a:cxnLst/>
              <a:rect l="0" t="0" r="0" b="0"/>
              <a:pathLst>
                <a:path w="239961" h="247305">
                  <a:moveTo>
                    <a:pt x="8333" y="247304"/>
                  </a:moveTo>
                  <a:lnTo>
                    <a:pt x="0" y="209826"/>
                  </a:lnTo>
                  <a:lnTo>
                    <a:pt x="1575" y="174978"/>
                  </a:lnTo>
                  <a:lnTo>
                    <a:pt x="6998" y="120584"/>
                  </a:lnTo>
                  <a:lnTo>
                    <a:pt x="16475" y="63089"/>
                  </a:lnTo>
                  <a:lnTo>
                    <a:pt x="32732" y="16723"/>
                  </a:lnTo>
                  <a:lnTo>
                    <a:pt x="38637" y="5846"/>
                  </a:lnTo>
                  <a:lnTo>
                    <a:pt x="44913" y="934"/>
                  </a:lnTo>
                  <a:lnTo>
                    <a:pt x="51437" y="0"/>
                  </a:lnTo>
                  <a:lnTo>
                    <a:pt x="64925" y="5200"/>
                  </a:lnTo>
                  <a:lnTo>
                    <a:pt x="85673" y="22451"/>
                  </a:lnTo>
                  <a:lnTo>
                    <a:pt x="105468" y="49270"/>
                  </a:lnTo>
                  <a:lnTo>
                    <a:pt x="137994" y="110610"/>
                  </a:lnTo>
                  <a:lnTo>
                    <a:pt x="163596" y="172450"/>
                  </a:lnTo>
                  <a:lnTo>
                    <a:pt x="194910" y="211595"/>
                  </a:lnTo>
                  <a:lnTo>
                    <a:pt x="239960" y="236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16642" y="4390383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0"/>
                  </a:moveTo>
                  <a:lnTo>
                    <a:pt x="60010" y="63428"/>
                  </a:lnTo>
                  <a:lnTo>
                    <a:pt x="39113" y="121437"/>
                  </a:lnTo>
                  <a:lnTo>
                    <a:pt x="21124" y="178338"/>
                  </a:lnTo>
                  <a:lnTo>
                    <a:pt x="3125" y="232740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32455" y="4140626"/>
              <a:ext cx="126344" cy="176064"/>
            </a:xfrm>
            <a:custGeom>
              <a:avLst/>
              <a:gdLst/>
              <a:ahLst/>
              <a:cxnLst/>
              <a:rect l="0" t="0" r="0" b="0"/>
              <a:pathLst>
                <a:path w="126344" h="176064">
                  <a:moveTo>
                    <a:pt x="0" y="18130"/>
                  </a:moveTo>
                  <a:lnTo>
                    <a:pt x="11179" y="6952"/>
                  </a:lnTo>
                  <a:lnTo>
                    <a:pt x="29146" y="1464"/>
                  </a:lnTo>
                  <a:lnTo>
                    <a:pt x="40488" y="0"/>
                  </a:lnTo>
                  <a:lnTo>
                    <a:pt x="59329" y="4614"/>
                  </a:lnTo>
                  <a:lnTo>
                    <a:pt x="67629" y="9119"/>
                  </a:lnTo>
                  <a:lnTo>
                    <a:pt x="79971" y="23484"/>
                  </a:lnTo>
                  <a:lnTo>
                    <a:pt x="97426" y="66891"/>
                  </a:lnTo>
                  <a:lnTo>
                    <a:pt x="97367" y="106797"/>
                  </a:lnTo>
                  <a:lnTo>
                    <a:pt x="89942" y="142668"/>
                  </a:lnTo>
                  <a:lnTo>
                    <a:pt x="74743" y="169934"/>
                  </a:lnTo>
                  <a:lnTo>
                    <a:pt x="67376" y="174315"/>
                  </a:lnTo>
                  <a:lnTo>
                    <a:pt x="49832" y="176063"/>
                  </a:lnTo>
                  <a:lnTo>
                    <a:pt x="33456" y="169821"/>
                  </a:lnTo>
                  <a:lnTo>
                    <a:pt x="25814" y="164881"/>
                  </a:lnTo>
                  <a:lnTo>
                    <a:pt x="21889" y="158078"/>
                  </a:lnTo>
                  <a:lnTo>
                    <a:pt x="20647" y="141160"/>
                  </a:lnTo>
                  <a:lnTo>
                    <a:pt x="24294" y="134075"/>
                  </a:lnTo>
                  <a:lnTo>
                    <a:pt x="37704" y="123084"/>
                  </a:lnTo>
                  <a:lnTo>
                    <a:pt x="70573" y="115908"/>
                  </a:lnTo>
                  <a:lnTo>
                    <a:pt x="126343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20770" y="4211399"/>
              <a:ext cx="34216" cy="43794"/>
            </a:xfrm>
            <a:custGeom>
              <a:avLst/>
              <a:gdLst/>
              <a:ahLst/>
              <a:cxnLst/>
              <a:rect l="0" t="0" r="0" b="0"/>
              <a:pathLst>
                <a:path w="34216" h="43794">
                  <a:moveTo>
                    <a:pt x="32784" y="0"/>
                  </a:moveTo>
                  <a:lnTo>
                    <a:pt x="16016" y="5589"/>
                  </a:lnTo>
                  <a:lnTo>
                    <a:pt x="4665" y="17692"/>
                  </a:lnTo>
                  <a:lnTo>
                    <a:pt x="0" y="25832"/>
                  </a:lnTo>
                  <a:lnTo>
                    <a:pt x="399" y="32429"/>
                  </a:lnTo>
                  <a:lnTo>
                    <a:pt x="4175" y="37997"/>
                  </a:lnTo>
                  <a:lnTo>
                    <a:pt x="10202" y="42879"/>
                  </a:lnTo>
                  <a:lnTo>
                    <a:pt x="16559" y="43793"/>
                  </a:lnTo>
                  <a:lnTo>
                    <a:pt x="29862" y="38571"/>
                  </a:lnTo>
                  <a:lnTo>
                    <a:pt x="33176" y="35073"/>
                  </a:lnTo>
                  <a:lnTo>
                    <a:pt x="34215" y="31571"/>
                  </a:lnTo>
                  <a:lnTo>
                    <a:pt x="32784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27253" y="4124152"/>
              <a:ext cx="118502" cy="192533"/>
            </a:xfrm>
            <a:custGeom>
              <a:avLst/>
              <a:gdLst/>
              <a:ahLst/>
              <a:cxnLst/>
              <a:rect l="0" t="0" r="0" b="0"/>
              <a:pathLst>
                <a:path w="118502" h="192533">
                  <a:moveTo>
                    <a:pt x="0" y="13547"/>
                  </a:moveTo>
                  <a:lnTo>
                    <a:pt x="16768" y="2368"/>
                  </a:lnTo>
                  <a:lnTo>
                    <a:pt x="34359" y="0"/>
                  </a:lnTo>
                  <a:lnTo>
                    <a:pt x="43963" y="1007"/>
                  </a:lnTo>
                  <a:lnTo>
                    <a:pt x="60874" y="8363"/>
                  </a:lnTo>
                  <a:lnTo>
                    <a:pt x="68659" y="13601"/>
                  </a:lnTo>
                  <a:lnTo>
                    <a:pt x="80428" y="28779"/>
                  </a:lnTo>
                  <a:lnTo>
                    <a:pt x="85204" y="37740"/>
                  </a:lnTo>
                  <a:lnTo>
                    <a:pt x="86049" y="46053"/>
                  </a:lnTo>
                  <a:lnTo>
                    <a:pt x="80748" y="61530"/>
                  </a:lnTo>
                  <a:lnTo>
                    <a:pt x="67474" y="73087"/>
                  </a:lnTo>
                  <a:lnTo>
                    <a:pt x="59021" y="77807"/>
                  </a:lnTo>
                  <a:lnTo>
                    <a:pt x="58065" y="82123"/>
                  </a:lnTo>
                  <a:lnTo>
                    <a:pt x="62107" y="86171"/>
                  </a:lnTo>
                  <a:lnTo>
                    <a:pt x="104192" y="106992"/>
                  </a:lnTo>
                  <a:lnTo>
                    <a:pt x="115718" y="122928"/>
                  </a:lnTo>
                  <a:lnTo>
                    <a:pt x="118501" y="141710"/>
                  </a:lnTo>
                  <a:lnTo>
                    <a:pt x="117606" y="151631"/>
                  </a:lnTo>
                  <a:lnTo>
                    <a:pt x="110371" y="168894"/>
                  </a:lnTo>
                  <a:lnTo>
                    <a:pt x="105166" y="176773"/>
                  </a:lnTo>
                  <a:lnTo>
                    <a:pt x="97017" y="182026"/>
                  </a:lnTo>
                  <a:lnTo>
                    <a:pt x="56555" y="190457"/>
                  </a:lnTo>
                  <a:lnTo>
                    <a:pt x="31586" y="1925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337533" y="4695902"/>
              <a:ext cx="1400291" cy="52017"/>
            </a:xfrm>
            <a:custGeom>
              <a:avLst/>
              <a:gdLst/>
              <a:ahLst/>
              <a:cxnLst/>
              <a:rect l="0" t="0" r="0" b="0"/>
              <a:pathLst>
                <a:path w="1400291" h="52017">
                  <a:moveTo>
                    <a:pt x="1400290" y="41921"/>
                  </a:moveTo>
                  <a:lnTo>
                    <a:pt x="1362813" y="50255"/>
                  </a:lnTo>
                  <a:lnTo>
                    <a:pt x="1311389" y="52016"/>
                  </a:lnTo>
                  <a:lnTo>
                    <a:pt x="1250543" y="44060"/>
                  </a:lnTo>
                  <a:lnTo>
                    <a:pt x="1190687" y="36755"/>
                  </a:lnTo>
                  <a:lnTo>
                    <a:pt x="1130943" y="32452"/>
                  </a:lnTo>
                  <a:lnTo>
                    <a:pt x="1077201" y="28483"/>
                  </a:lnTo>
                  <a:lnTo>
                    <a:pt x="1014463" y="20698"/>
                  </a:lnTo>
                  <a:lnTo>
                    <a:pt x="952995" y="11932"/>
                  </a:lnTo>
                  <a:lnTo>
                    <a:pt x="898118" y="10651"/>
                  </a:lnTo>
                  <a:lnTo>
                    <a:pt x="845338" y="7279"/>
                  </a:lnTo>
                  <a:lnTo>
                    <a:pt x="795181" y="1283"/>
                  </a:lnTo>
                  <a:lnTo>
                    <a:pt x="734606" y="8336"/>
                  </a:lnTo>
                  <a:lnTo>
                    <a:pt x="680371" y="9941"/>
                  </a:lnTo>
                  <a:lnTo>
                    <a:pt x="624598" y="10258"/>
                  </a:lnTo>
                  <a:lnTo>
                    <a:pt x="565402" y="10321"/>
                  </a:lnTo>
                  <a:lnTo>
                    <a:pt x="503318" y="10333"/>
                  </a:lnTo>
                  <a:lnTo>
                    <a:pt x="454588" y="4746"/>
                  </a:lnTo>
                  <a:lnTo>
                    <a:pt x="394125" y="783"/>
                  </a:lnTo>
                  <a:lnTo>
                    <a:pt x="337122" y="0"/>
                  </a:lnTo>
                  <a:lnTo>
                    <a:pt x="275212" y="5435"/>
                  </a:lnTo>
                  <a:lnTo>
                    <a:pt x="213894" y="9368"/>
                  </a:lnTo>
                  <a:lnTo>
                    <a:pt x="165021" y="11219"/>
                  </a:lnTo>
                  <a:lnTo>
                    <a:pt x="105994" y="18613"/>
                  </a:lnTo>
                  <a:lnTo>
                    <a:pt x="43594" y="27804"/>
                  </a:lnTo>
                  <a:lnTo>
                    <a:pt x="0" y="3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16255" y="4826008"/>
              <a:ext cx="273266" cy="469827"/>
            </a:xfrm>
            <a:custGeom>
              <a:avLst/>
              <a:gdLst/>
              <a:ahLst/>
              <a:cxnLst/>
              <a:rect l="0" t="0" r="0" b="0"/>
              <a:pathLst>
                <a:path w="273266" h="469827">
                  <a:moveTo>
                    <a:pt x="5589" y="69743"/>
                  </a:moveTo>
                  <a:lnTo>
                    <a:pt x="0" y="52975"/>
                  </a:lnTo>
                  <a:lnTo>
                    <a:pt x="693" y="45696"/>
                  </a:lnTo>
                  <a:lnTo>
                    <a:pt x="7703" y="31370"/>
                  </a:lnTo>
                  <a:lnTo>
                    <a:pt x="24803" y="10150"/>
                  </a:lnTo>
                  <a:lnTo>
                    <a:pt x="44154" y="2313"/>
                  </a:lnTo>
                  <a:lnTo>
                    <a:pt x="68353" y="0"/>
                  </a:lnTo>
                  <a:lnTo>
                    <a:pt x="107114" y="6445"/>
                  </a:lnTo>
                  <a:lnTo>
                    <a:pt x="140176" y="22652"/>
                  </a:lnTo>
                  <a:lnTo>
                    <a:pt x="165310" y="43442"/>
                  </a:lnTo>
                  <a:lnTo>
                    <a:pt x="186405" y="71309"/>
                  </a:lnTo>
                  <a:lnTo>
                    <a:pt x="196306" y="91496"/>
                  </a:lnTo>
                  <a:lnTo>
                    <a:pt x="198367" y="112166"/>
                  </a:lnTo>
                  <a:lnTo>
                    <a:pt x="194214" y="131882"/>
                  </a:lnTo>
                  <a:lnTo>
                    <a:pt x="184569" y="148443"/>
                  </a:lnTo>
                  <a:lnTo>
                    <a:pt x="169364" y="160482"/>
                  </a:lnTo>
                  <a:lnTo>
                    <a:pt x="131007" y="177744"/>
                  </a:lnTo>
                  <a:lnTo>
                    <a:pt x="126636" y="178009"/>
                  </a:lnTo>
                  <a:lnTo>
                    <a:pt x="126061" y="175845"/>
                  </a:lnTo>
                  <a:lnTo>
                    <a:pt x="128018" y="172063"/>
                  </a:lnTo>
                  <a:lnTo>
                    <a:pt x="132832" y="170712"/>
                  </a:lnTo>
                  <a:lnTo>
                    <a:pt x="147539" y="172330"/>
                  </a:lnTo>
                  <a:lnTo>
                    <a:pt x="175550" y="185407"/>
                  </a:lnTo>
                  <a:lnTo>
                    <a:pt x="228283" y="224456"/>
                  </a:lnTo>
                  <a:lnTo>
                    <a:pt x="242215" y="241450"/>
                  </a:lnTo>
                  <a:lnTo>
                    <a:pt x="268316" y="301655"/>
                  </a:lnTo>
                  <a:lnTo>
                    <a:pt x="273265" y="322554"/>
                  </a:lnTo>
                  <a:lnTo>
                    <a:pt x="264031" y="380675"/>
                  </a:lnTo>
                  <a:lnTo>
                    <a:pt x="248801" y="410135"/>
                  </a:lnTo>
                  <a:lnTo>
                    <a:pt x="194271" y="455477"/>
                  </a:lnTo>
                  <a:lnTo>
                    <a:pt x="170556" y="463449"/>
                  </a:lnTo>
                  <a:lnTo>
                    <a:pt x="108075" y="468986"/>
                  </a:lnTo>
                  <a:lnTo>
                    <a:pt x="89817" y="469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06072" y="5295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21886" y="4774348"/>
              <a:ext cx="132674" cy="169045"/>
            </a:xfrm>
            <a:custGeom>
              <a:avLst/>
              <a:gdLst/>
              <a:ahLst/>
              <a:cxnLst/>
              <a:rect l="0" t="0" r="0" b="0"/>
              <a:pathLst>
                <a:path w="132674" h="169045">
                  <a:moveTo>
                    <a:pt x="0" y="5590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53874" y="5612"/>
                  </a:lnTo>
                  <a:lnTo>
                    <a:pt x="74247" y="15738"/>
                  </a:lnTo>
                  <a:lnTo>
                    <a:pt x="79914" y="22883"/>
                  </a:lnTo>
                  <a:lnTo>
                    <a:pt x="82521" y="31157"/>
                  </a:lnTo>
                  <a:lnTo>
                    <a:pt x="83090" y="40182"/>
                  </a:lnTo>
                  <a:lnTo>
                    <a:pt x="79960" y="47368"/>
                  </a:lnTo>
                  <a:lnTo>
                    <a:pt x="67123" y="58473"/>
                  </a:lnTo>
                  <a:lnTo>
                    <a:pt x="66976" y="61902"/>
                  </a:lnTo>
                  <a:lnTo>
                    <a:pt x="71556" y="64188"/>
                  </a:lnTo>
                  <a:lnTo>
                    <a:pt x="79290" y="65712"/>
                  </a:lnTo>
                  <a:lnTo>
                    <a:pt x="101352" y="79035"/>
                  </a:lnTo>
                  <a:lnTo>
                    <a:pt x="122707" y="97801"/>
                  </a:lnTo>
                  <a:lnTo>
                    <a:pt x="130575" y="117542"/>
                  </a:lnTo>
                  <a:lnTo>
                    <a:pt x="132673" y="129358"/>
                  </a:lnTo>
                  <a:lnTo>
                    <a:pt x="128766" y="148725"/>
                  </a:lnTo>
                  <a:lnTo>
                    <a:pt x="124448" y="157165"/>
                  </a:lnTo>
                  <a:lnTo>
                    <a:pt x="116891" y="162792"/>
                  </a:lnTo>
                  <a:lnTo>
                    <a:pt x="96015" y="169044"/>
                  </a:lnTo>
                  <a:lnTo>
                    <a:pt x="80498" y="168703"/>
                  </a:lnTo>
                  <a:lnTo>
                    <a:pt x="63171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043150" y="4664124"/>
            <a:ext cx="178985" cy="147400"/>
            <a:chOff x="5043150" y="4664124"/>
            <a:chExt cx="178985" cy="147400"/>
          </a:xfrm>
        </p:grpSpPr>
        <p:sp>
          <p:nvSpPr>
            <p:cNvPr id="75" name="Freeform 74"/>
            <p:cNvSpPr/>
            <p:nvPr/>
          </p:nvSpPr>
          <p:spPr>
            <a:xfrm>
              <a:off x="5043150" y="4664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64207" y="479046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3" y="16788"/>
                  </a:lnTo>
                  <a:lnTo>
                    <a:pt x="5147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548518" y="4874694"/>
            <a:ext cx="1126550" cy="694882"/>
            <a:chOff x="5548518" y="4874694"/>
            <a:chExt cx="1126550" cy="694882"/>
          </a:xfrm>
        </p:grpSpPr>
        <p:sp>
          <p:nvSpPr>
            <p:cNvPr id="78" name="Freeform 77"/>
            <p:cNvSpPr/>
            <p:nvPr/>
          </p:nvSpPr>
          <p:spPr>
            <a:xfrm>
              <a:off x="5548518" y="4874694"/>
              <a:ext cx="1126550" cy="10401"/>
            </a:xfrm>
            <a:custGeom>
              <a:avLst/>
              <a:gdLst/>
              <a:ahLst/>
              <a:cxnLst/>
              <a:rect l="0" t="0" r="0" b="0"/>
              <a:pathLst>
                <a:path w="1126550" h="10401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47997" y="0"/>
                  </a:lnTo>
                  <a:lnTo>
                    <a:pt x="197099" y="3119"/>
                  </a:lnTo>
                  <a:lnTo>
                    <a:pt x="247523" y="8333"/>
                  </a:lnTo>
                  <a:lnTo>
                    <a:pt x="300678" y="9878"/>
                  </a:lnTo>
                  <a:lnTo>
                    <a:pt x="360560" y="10400"/>
                  </a:lnTo>
                  <a:lnTo>
                    <a:pt x="418619" y="3267"/>
                  </a:lnTo>
                  <a:lnTo>
                    <a:pt x="482080" y="645"/>
                  </a:lnTo>
                  <a:lnTo>
                    <a:pt x="528883" y="3310"/>
                  </a:lnTo>
                  <a:lnTo>
                    <a:pt x="579796" y="8390"/>
                  </a:lnTo>
                  <a:lnTo>
                    <a:pt x="628806" y="9895"/>
                  </a:lnTo>
                  <a:lnTo>
                    <a:pt x="676083" y="10341"/>
                  </a:lnTo>
                  <a:lnTo>
                    <a:pt x="738871" y="4902"/>
                  </a:lnTo>
                  <a:lnTo>
                    <a:pt x="787723" y="7042"/>
                  </a:lnTo>
                  <a:lnTo>
                    <a:pt x="839243" y="9496"/>
                  </a:lnTo>
                  <a:lnTo>
                    <a:pt x="901818" y="3089"/>
                  </a:lnTo>
                  <a:lnTo>
                    <a:pt x="950908" y="915"/>
                  </a:lnTo>
                  <a:lnTo>
                    <a:pt x="1010010" y="181"/>
                  </a:lnTo>
                  <a:lnTo>
                    <a:pt x="1066744" y="36"/>
                  </a:lnTo>
                  <a:lnTo>
                    <a:pt x="1126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74901" y="5045832"/>
              <a:ext cx="389556" cy="474185"/>
            </a:xfrm>
            <a:custGeom>
              <a:avLst/>
              <a:gdLst/>
              <a:ahLst/>
              <a:cxnLst/>
              <a:rect l="0" t="0" r="0" b="0"/>
              <a:pathLst>
                <a:path w="389556" h="474185">
                  <a:moveTo>
                    <a:pt x="0" y="71018"/>
                  </a:moveTo>
                  <a:lnTo>
                    <a:pt x="9575" y="46971"/>
                  </a:lnTo>
                  <a:lnTo>
                    <a:pt x="20244" y="32644"/>
                  </a:lnTo>
                  <a:lnTo>
                    <a:pt x="44993" y="17014"/>
                  </a:lnTo>
                  <a:lnTo>
                    <a:pt x="85966" y="2421"/>
                  </a:lnTo>
                  <a:lnTo>
                    <a:pt x="123218" y="0"/>
                  </a:lnTo>
                  <a:lnTo>
                    <a:pt x="146010" y="3579"/>
                  </a:lnTo>
                  <a:lnTo>
                    <a:pt x="164719" y="12189"/>
                  </a:lnTo>
                  <a:lnTo>
                    <a:pt x="218575" y="53461"/>
                  </a:lnTo>
                  <a:lnTo>
                    <a:pt x="259872" y="105105"/>
                  </a:lnTo>
                  <a:lnTo>
                    <a:pt x="276591" y="150800"/>
                  </a:lnTo>
                  <a:lnTo>
                    <a:pt x="282753" y="206057"/>
                  </a:lnTo>
                  <a:lnTo>
                    <a:pt x="280851" y="268964"/>
                  </a:lnTo>
                  <a:lnTo>
                    <a:pt x="269556" y="326797"/>
                  </a:lnTo>
                  <a:lnTo>
                    <a:pt x="241143" y="385893"/>
                  </a:lnTo>
                  <a:lnTo>
                    <a:pt x="205758" y="438216"/>
                  </a:lnTo>
                  <a:lnTo>
                    <a:pt x="187374" y="454926"/>
                  </a:lnTo>
                  <a:lnTo>
                    <a:pt x="151705" y="471897"/>
                  </a:lnTo>
                  <a:lnTo>
                    <a:pt x="128256" y="474184"/>
                  </a:lnTo>
                  <a:lnTo>
                    <a:pt x="106136" y="470132"/>
                  </a:lnTo>
                  <a:lnTo>
                    <a:pt x="84606" y="460531"/>
                  </a:lnTo>
                  <a:lnTo>
                    <a:pt x="69578" y="445346"/>
                  </a:lnTo>
                  <a:lnTo>
                    <a:pt x="50399" y="407001"/>
                  </a:lnTo>
                  <a:lnTo>
                    <a:pt x="48916" y="383340"/>
                  </a:lnTo>
                  <a:lnTo>
                    <a:pt x="57496" y="335612"/>
                  </a:lnTo>
                  <a:lnTo>
                    <a:pt x="62897" y="326962"/>
                  </a:lnTo>
                  <a:lnTo>
                    <a:pt x="78257" y="314233"/>
                  </a:lnTo>
                  <a:lnTo>
                    <a:pt x="99902" y="307795"/>
                  </a:lnTo>
                  <a:lnTo>
                    <a:pt x="157514" y="303662"/>
                  </a:lnTo>
                  <a:lnTo>
                    <a:pt x="217984" y="311251"/>
                  </a:lnTo>
                  <a:lnTo>
                    <a:pt x="278802" y="324015"/>
                  </a:lnTo>
                  <a:lnTo>
                    <a:pt x="330893" y="332212"/>
                  </a:lnTo>
                  <a:lnTo>
                    <a:pt x="389555" y="334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64456" y="5095792"/>
              <a:ext cx="313409" cy="473784"/>
            </a:xfrm>
            <a:custGeom>
              <a:avLst/>
              <a:gdLst/>
              <a:ahLst/>
              <a:cxnLst/>
              <a:rect l="0" t="0" r="0" b="0"/>
              <a:pathLst>
                <a:path w="313409" h="473784">
                  <a:moveTo>
                    <a:pt x="0" y="0"/>
                  </a:moveTo>
                  <a:lnTo>
                    <a:pt x="58616" y="9065"/>
                  </a:lnTo>
                  <a:lnTo>
                    <a:pt x="112790" y="3004"/>
                  </a:lnTo>
                  <a:lnTo>
                    <a:pt x="168552" y="594"/>
                  </a:lnTo>
                  <a:lnTo>
                    <a:pt x="224626" y="118"/>
                  </a:lnTo>
                  <a:lnTo>
                    <a:pt x="279594" y="1193"/>
                  </a:lnTo>
                  <a:lnTo>
                    <a:pt x="303248" y="5600"/>
                  </a:lnTo>
                  <a:lnTo>
                    <a:pt x="309790" y="10752"/>
                  </a:lnTo>
                  <a:lnTo>
                    <a:pt x="312981" y="17697"/>
                  </a:lnTo>
                  <a:lnTo>
                    <a:pt x="313408" y="35942"/>
                  </a:lnTo>
                  <a:lnTo>
                    <a:pt x="301032" y="99302"/>
                  </a:lnTo>
                  <a:lnTo>
                    <a:pt x="287623" y="154623"/>
                  </a:lnTo>
                  <a:lnTo>
                    <a:pt x="276829" y="210611"/>
                  </a:lnTo>
                  <a:lnTo>
                    <a:pt x="268762" y="272320"/>
                  </a:lnTo>
                  <a:lnTo>
                    <a:pt x="257073" y="332429"/>
                  </a:lnTo>
                  <a:lnTo>
                    <a:pt x="253550" y="389363"/>
                  </a:lnTo>
                  <a:lnTo>
                    <a:pt x="245562" y="448974"/>
                  </a:lnTo>
                  <a:lnTo>
                    <a:pt x="24215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624896" y="4000829"/>
            <a:ext cx="790082" cy="758052"/>
            <a:chOff x="5624896" y="4000829"/>
            <a:chExt cx="790082" cy="758052"/>
          </a:xfrm>
        </p:grpSpPr>
        <p:sp>
          <p:nvSpPr>
            <p:cNvPr id="82" name="Freeform 81"/>
            <p:cNvSpPr/>
            <p:nvPr/>
          </p:nvSpPr>
          <p:spPr>
            <a:xfrm>
              <a:off x="5624896" y="4150559"/>
              <a:ext cx="218421" cy="605969"/>
            </a:xfrm>
            <a:custGeom>
              <a:avLst/>
              <a:gdLst/>
              <a:ahLst/>
              <a:cxnLst/>
              <a:rect l="0" t="0" r="0" b="0"/>
              <a:pathLst>
                <a:path w="218421" h="605969">
                  <a:moveTo>
                    <a:pt x="218420" y="145067"/>
                  </a:moveTo>
                  <a:lnTo>
                    <a:pt x="192056" y="200113"/>
                  </a:lnTo>
                  <a:lnTo>
                    <a:pt x="164111" y="259580"/>
                  </a:lnTo>
                  <a:lnTo>
                    <a:pt x="141844" y="321685"/>
                  </a:lnTo>
                  <a:lnTo>
                    <a:pt x="117652" y="384788"/>
                  </a:lnTo>
                  <a:lnTo>
                    <a:pt x="102805" y="436958"/>
                  </a:lnTo>
                  <a:lnTo>
                    <a:pt x="92321" y="499361"/>
                  </a:lnTo>
                  <a:lnTo>
                    <a:pt x="86431" y="534703"/>
                  </a:lnTo>
                  <a:lnTo>
                    <a:pt x="92224" y="573120"/>
                  </a:lnTo>
                  <a:lnTo>
                    <a:pt x="102281" y="596186"/>
                  </a:lnTo>
                  <a:lnTo>
                    <a:pt x="109409" y="602571"/>
                  </a:lnTo>
                  <a:lnTo>
                    <a:pt x="117670" y="605658"/>
                  </a:lnTo>
                  <a:lnTo>
                    <a:pt x="136207" y="605968"/>
                  </a:lnTo>
                  <a:lnTo>
                    <a:pt x="156144" y="602206"/>
                  </a:lnTo>
                  <a:lnTo>
                    <a:pt x="173584" y="590396"/>
                  </a:lnTo>
                  <a:lnTo>
                    <a:pt x="187965" y="573448"/>
                  </a:lnTo>
                  <a:lnTo>
                    <a:pt x="206728" y="530853"/>
                  </a:lnTo>
                  <a:lnTo>
                    <a:pt x="216110" y="477726"/>
                  </a:lnTo>
                  <a:lnTo>
                    <a:pt x="212146" y="430547"/>
                  </a:lnTo>
                  <a:lnTo>
                    <a:pt x="203543" y="406088"/>
                  </a:lnTo>
                  <a:lnTo>
                    <a:pt x="157062" y="344916"/>
                  </a:lnTo>
                  <a:lnTo>
                    <a:pt x="131609" y="316586"/>
                  </a:lnTo>
                  <a:lnTo>
                    <a:pt x="74996" y="255505"/>
                  </a:lnTo>
                  <a:lnTo>
                    <a:pt x="26594" y="196420"/>
                  </a:lnTo>
                  <a:lnTo>
                    <a:pt x="4960" y="139308"/>
                  </a:lnTo>
                  <a:lnTo>
                    <a:pt x="0" y="86132"/>
                  </a:lnTo>
                  <a:lnTo>
                    <a:pt x="3581" y="62722"/>
                  </a:lnTo>
                  <a:lnTo>
                    <a:pt x="12192" y="43739"/>
                  </a:lnTo>
                  <a:lnTo>
                    <a:pt x="17764" y="35401"/>
                  </a:lnTo>
                  <a:lnTo>
                    <a:pt x="33313" y="23017"/>
                  </a:lnTo>
                  <a:lnTo>
                    <a:pt x="71891" y="5535"/>
                  </a:lnTo>
                  <a:lnTo>
                    <a:pt x="108454" y="0"/>
                  </a:lnTo>
                  <a:lnTo>
                    <a:pt x="154324" y="6534"/>
                  </a:lnTo>
                  <a:lnTo>
                    <a:pt x="175895" y="12527"/>
                  </a:lnTo>
                  <a:lnTo>
                    <a:pt x="184221" y="18103"/>
                  </a:lnTo>
                  <a:lnTo>
                    <a:pt x="196592" y="33657"/>
                  </a:lnTo>
                  <a:lnTo>
                    <a:pt x="210133" y="62144"/>
                  </a:lnTo>
                  <a:lnTo>
                    <a:pt x="216783" y="118852"/>
                  </a:lnTo>
                  <a:lnTo>
                    <a:pt x="218096" y="166968"/>
                  </a:lnTo>
                  <a:lnTo>
                    <a:pt x="218420" y="187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90843" y="4435159"/>
              <a:ext cx="252557" cy="323722"/>
            </a:xfrm>
            <a:custGeom>
              <a:avLst/>
              <a:gdLst/>
              <a:ahLst/>
              <a:cxnLst/>
              <a:rect l="0" t="0" r="0" b="0"/>
              <a:pathLst>
                <a:path w="252557" h="323722">
                  <a:moveTo>
                    <a:pt x="10400" y="323721"/>
                  </a:moveTo>
                  <a:lnTo>
                    <a:pt x="2067" y="286244"/>
                  </a:lnTo>
                  <a:lnTo>
                    <a:pt x="305" y="229231"/>
                  </a:lnTo>
                  <a:lnTo>
                    <a:pt x="0" y="178871"/>
                  </a:lnTo>
                  <a:lnTo>
                    <a:pt x="7133" y="125093"/>
                  </a:lnTo>
                  <a:lnTo>
                    <a:pt x="15559" y="62312"/>
                  </a:lnTo>
                  <a:lnTo>
                    <a:pt x="36679" y="19921"/>
                  </a:lnTo>
                  <a:lnTo>
                    <a:pt x="49766" y="3086"/>
                  </a:lnTo>
                  <a:lnTo>
                    <a:pt x="57701" y="0"/>
                  </a:lnTo>
                  <a:lnTo>
                    <a:pt x="66500" y="283"/>
                  </a:lnTo>
                  <a:lnTo>
                    <a:pt x="75877" y="2810"/>
                  </a:lnTo>
                  <a:lnTo>
                    <a:pt x="83297" y="8005"/>
                  </a:lnTo>
                  <a:lnTo>
                    <a:pt x="118725" y="61445"/>
                  </a:lnTo>
                  <a:lnTo>
                    <a:pt x="144582" y="123762"/>
                  </a:lnTo>
                  <a:lnTo>
                    <a:pt x="182746" y="186858"/>
                  </a:lnTo>
                  <a:lnTo>
                    <a:pt x="217510" y="233905"/>
                  </a:lnTo>
                  <a:lnTo>
                    <a:pt x="252556" y="260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38114" y="4432497"/>
              <a:ext cx="73700" cy="284271"/>
            </a:xfrm>
            <a:custGeom>
              <a:avLst/>
              <a:gdLst/>
              <a:ahLst/>
              <a:cxnLst/>
              <a:rect l="0" t="0" r="0" b="0"/>
              <a:pathLst>
                <a:path w="73700" h="284271">
                  <a:moveTo>
                    <a:pt x="73699" y="0"/>
                  </a:moveTo>
                  <a:lnTo>
                    <a:pt x="64124" y="24047"/>
                  </a:lnTo>
                  <a:lnTo>
                    <a:pt x="44035" y="58779"/>
                  </a:lnTo>
                  <a:lnTo>
                    <a:pt x="24819" y="117575"/>
                  </a:lnTo>
                  <a:lnTo>
                    <a:pt x="10578" y="177599"/>
                  </a:lnTo>
                  <a:lnTo>
                    <a:pt x="2089" y="23486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74984" y="4000829"/>
              <a:ext cx="139994" cy="273856"/>
            </a:xfrm>
            <a:custGeom>
              <a:avLst/>
              <a:gdLst/>
              <a:ahLst/>
              <a:cxnLst/>
              <a:rect l="0" t="0" r="0" b="0"/>
              <a:pathLst>
                <a:path w="139994" h="273856">
                  <a:moveTo>
                    <a:pt x="73700" y="0"/>
                  </a:moveTo>
                  <a:lnTo>
                    <a:pt x="44391" y="34897"/>
                  </a:lnTo>
                  <a:lnTo>
                    <a:pt x="18056" y="95047"/>
                  </a:lnTo>
                  <a:lnTo>
                    <a:pt x="12015" y="145333"/>
                  </a:lnTo>
                  <a:lnTo>
                    <a:pt x="13942" y="197207"/>
                  </a:lnTo>
                  <a:lnTo>
                    <a:pt x="25241" y="241595"/>
                  </a:lnTo>
                  <a:lnTo>
                    <a:pt x="40884" y="267986"/>
                  </a:lnTo>
                  <a:lnTo>
                    <a:pt x="48313" y="272243"/>
                  </a:lnTo>
                  <a:lnTo>
                    <a:pt x="65927" y="273855"/>
                  </a:lnTo>
                  <a:lnTo>
                    <a:pt x="95573" y="268186"/>
                  </a:lnTo>
                  <a:lnTo>
                    <a:pt x="120995" y="253507"/>
                  </a:lnTo>
                  <a:lnTo>
                    <a:pt x="132934" y="237842"/>
                  </a:lnTo>
                  <a:lnTo>
                    <a:pt x="137756" y="228751"/>
                  </a:lnTo>
                  <a:lnTo>
                    <a:pt x="139993" y="209291"/>
                  </a:lnTo>
                  <a:lnTo>
                    <a:pt x="135919" y="190114"/>
                  </a:lnTo>
                  <a:lnTo>
                    <a:pt x="126309" y="173792"/>
                  </a:lnTo>
                  <a:lnTo>
                    <a:pt x="111120" y="161859"/>
                  </a:lnTo>
                  <a:lnTo>
                    <a:pt x="102156" y="157039"/>
                  </a:lnTo>
                  <a:lnTo>
                    <a:pt x="92671" y="156165"/>
                  </a:lnTo>
                  <a:lnTo>
                    <a:pt x="32572" y="17547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5201077" y="3722118"/>
            <a:ext cx="1821418" cy="2160193"/>
          </a:xfrm>
          <a:custGeom>
            <a:avLst/>
            <a:gdLst/>
            <a:ahLst/>
            <a:cxnLst/>
            <a:rect l="0" t="0" r="0" b="0"/>
            <a:pathLst>
              <a:path w="1821418" h="2160193">
                <a:moveTo>
                  <a:pt x="126342" y="857778"/>
                </a:moveTo>
                <a:lnTo>
                  <a:pt x="119107" y="885334"/>
                </a:lnTo>
                <a:lnTo>
                  <a:pt x="113345" y="941557"/>
                </a:lnTo>
                <a:lnTo>
                  <a:pt x="107673" y="990226"/>
                </a:lnTo>
                <a:lnTo>
                  <a:pt x="105993" y="1052220"/>
                </a:lnTo>
                <a:lnTo>
                  <a:pt x="105600" y="1098615"/>
                </a:lnTo>
                <a:lnTo>
                  <a:pt x="105425" y="1146530"/>
                </a:lnTo>
                <a:lnTo>
                  <a:pt x="102228" y="1195123"/>
                </a:lnTo>
                <a:lnTo>
                  <a:pt x="98077" y="1242845"/>
                </a:lnTo>
                <a:lnTo>
                  <a:pt x="96233" y="1287452"/>
                </a:lnTo>
                <a:lnTo>
                  <a:pt x="95413" y="1333794"/>
                </a:lnTo>
                <a:lnTo>
                  <a:pt x="96219" y="1380516"/>
                </a:lnTo>
                <a:lnTo>
                  <a:pt x="103249" y="1442772"/>
                </a:lnTo>
                <a:lnTo>
                  <a:pt x="112985" y="1500147"/>
                </a:lnTo>
                <a:lnTo>
                  <a:pt x="123847" y="1561818"/>
                </a:lnTo>
                <a:lnTo>
                  <a:pt x="140514" y="1615649"/>
                </a:lnTo>
                <a:lnTo>
                  <a:pt x="170514" y="1678985"/>
                </a:lnTo>
                <a:lnTo>
                  <a:pt x="207170" y="1741977"/>
                </a:lnTo>
                <a:lnTo>
                  <a:pt x="252896" y="1797717"/>
                </a:lnTo>
                <a:lnTo>
                  <a:pt x="310015" y="1861197"/>
                </a:lnTo>
                <a:lnTo>
                  <a:pt x="370968" y="1907491"/>
                </a:lnTo>
                <a:lnTo>
                  <a:pt x="389483" y="1918592"/>
                </a:lnTo>
                <a:lnTo>
                  <a:pt x="450321" y="1973341"/>
                </a:lnTo>
                <a:lnTo>
                  <a:pt x="466865" y="1986463"/>
                </a:lnTo>
                <a:lnTo>
                  <a:pt x="525572" y="2020380"/>
                </a:lnTo>
                <a:lnTo>
                  <a:pt x="560269" y="2044568"/>
                </a:lnTo>
                <a:lnTo>
                  <a:pt x="621380" y="2076631"/>
                </a:lnTo>
                <a:lnTo>
                  <a:pt x="684370" y="2099925"/>
                </a:lnTo>
                <a:lnTo>
                  <a:pt x="747525" y="2121179"/>
                </a:lnTo>
                <a:lnTo>
                  <a:pt x="803676" y="2138743"/>
                </a:lnTo>
                <a:lnTo>
                  <a:pt x="858138" y="2149273"/>
                </a:lnTo>
                <a:lnTo>
                  <a:pt x="902361" y="2156292"/>
                </a:lnTo>
                <a:lnTo>
                  <a:pt x="946192" y="2160192"/>
                </a:lnTo>
                <a:lnTo>
                  <a:pt x="1000971" y="2159268"/>
                </a:lnTo>
                <a:lnTo>
                  <a:pt x="1048787" y="2151585"/>
                </a:lnTo>
                <a:lnTo>
                  <a:pt x="1107408" y="2141900"/>
                </a:lnTo>
                <a:lnTo>
                  <a:pt x="1159872" y="2128502"/>
                </a:lnTo>
                <a:lnTo>
                  <a:pt x="1221318" y="2104612"/>
                </a:lnTo>
                <a:lnTo>
                  <a:pt x="1282861" y="2080640"/>
                </a:lnTo>
                <a:lnTo>
                  <a:pt x="1338441" y="2045897"/>
                </a:lnTo>
                <a:lnTo>
                  <a:pt x="1378325" y="2020752"/>
                </a:lnTo>
                <a:lnTo>
                  <a:pt x="1439950" y="1963862"/>
                </a:lnTo>
                <a:lnTo>
                  <a:pt x="1492636" y="1909756"/>
                </a:lnTo>
                <a:lnTo>
                  <a:pt x="1545283" y="1847380"/>
                </a:lnTo>
                <a:lnTo>
                  <a:pt x="1589593" y="1784279"/>
                </a:lnTo>
                <a:lnTo>
                  <a:pt x="1624871" y="1724407"/>
                </a:lnTo>
                <a:lnTo>
                  <a:pt x="1659990" y="1668906"/>
                </a:lnTo>
                <a:lnTo>
                  <a:pt x="1686755" y="1607554"/>
                </a:lnTo>
                <a:lnTo>
                  <a:pt x="1712708" y="1551786"/>
                </a:lnTo>
                <a:lnTo>
                  <a:pt x="1734791" y="1499151"/>
                </a:lnTo>
                <a:lnTo>
                  <a:pt x="1761668" y="1436948"/>
                </a:lnTo>
                <a:lnTo>
                  <a:pt x="1778603" y="1383530"/>
                </a:lnTo>
                <a:lnTo>
                  <a:pt x="1787625" y="1327918"/>
                </a:lnTo>
                <a:lnTo>
                  <a:pt x="1797812" y="1273042"/>
                </a:lnTo>
                <a:lnTo>
                  <a:pt x="1808947" y="1210771"/>
                </a:lnTo>
                <a:lnTo>
                  <a:pt x="1817751" y="1155796"/>
                </a:lnTo>
                <a:lnTo>
                  <a:pt x="1820703" y="1099876"/>
                </a:lnTo>
                <a:lnTo>
                  <a:pt x="1821214" y="1048444"/>
                </a:lnTo>
                <a:lnTo>
                  <a:pt x="1821366" y="990701"/>
                </a:lnTo>
                <a:lnTo>
                  <a:pt x="1821417" y="929268"/>
                </a:lnTo>
                <a:lnTo>
                  <a:pt x="1814193" y="872073"/>
                </a:lnTo>
                <a:lnTo>
                  <a:pt x="1808433" y="815715"/>
                </a:lnTo>
                <a:lnTo>
                  <a:pt x="1796376" y="759522"/>
                </a:lnTo>
                <a:lnTo>
                  <a:pt x="1779252" y="697657"/>
                </a:lnTo>
                <a:lnTo>
                  <a:pt x="1760591" y="636607"/>
                </a:lnTo>
                <a:lnTo>
                  <a:pt x="1735156" y="575116"/>
                </a:lnTo>
                <a:lnTo>
                  <a:pt x="1704885" y="521078"/>
                </a:lnTo>
                <a:lnTo>
                  <a:pt x="1663438" y="457714"/>
                </a:lnTo>
                <a:lnTo>
                  <a:pt x="1621384" y="397645"/>
                </a:lnTo>
                <a:lnTo>
                  <a:pt x="1576155" y="341232"/>
                </a:lnTo>
                <a:lnTo>
                  <a:pt x="1520048" y="282798"/>
                </a:lnTo>
                <a:lnTo>
                  <a:pt x="1459783" y="233121"/>
                </a:lnTo>
                <a:lnTo>
                  <a:pt x="1397880" y="187076"/>
                </a:lnTo>
                <a:lnTo>
                  <a:pt x="1336908" y="151718"/>
                </a:lnTo>
                <a:lnTo>
                  <a:pt x="1283786" y="118575"/>
                </a:lnTo>
                <a:lnTo>
                  <a:pt x="1222601" y="90755"/>
                </a:lnTo>
                <a:lnTo>
                  <a:pt x="1166495" y="70686"/>
                </a:lnTo>
                <a:lnTo>
                  <a:pt x="1109917" y="49320"/>
                </a:lnTo>
                <a:lnTo>
                  <a:pt x="1053074" y="33488"/>
                </a:lnTo>
                <a:lnTo>
                  <a:pt x="1002744" y="22648"/>
                </a:lnTo>
                <a:lnTo>
                  <a:pt x="945197" y="12028"/>
                </a:lnTo>
                <a:lnTo>
                  <a:pt x="889282" y="7061"/>
                </a:lnTo>
                <a:lnTo>
                  <a:pt x="835670" y="0"/>
                </a:lnTo>
                <a:lnTo>
                  <a:pt x="772388" y="2775"/>
                </a:lnTo>
                <a:lnTo>
                  <a:pt x="711014" y="7656"/>
                </a:lnTo>
                <a:lnTo>
                  <a:pt x="658814" y="19538"/>
                </a:lnTo>
                <a:lnTo>
                  <a:pt x="602272" y="33150"/>
                </a:lnTo>
                <a:lnTo>
                  <a:pt x="542230" y="47104"/>
                </a:lnTo>
                <a:lnTo>
                  <a:pt x="517072" y="56452"/>
                </a:lnTo>
                <a:lnTo>
                  <a:pt x="462793" y="84809"/>
                </a:lnTo>
                <a:lnTo>
                  <a:pt x="407011" y="107958"/>
                </a:lnTo>
                <a:lnTo>
                  <a:pt x="345234" y="150333"/>
                </a:lnTo>
                <a:lnTo>
                  <a:pt x="282805" y="194304"/>
                </a:lnTo>
                <a:lnTo>
                  <a:pt x="219550" y="249195"/>
                </a:lnTo>
                <a:lnTo>
                  <a:pt x="179705" y="294826"/>
                </a:lnTo>
                <a:lnTo>
                  <a:pt x="143985" y="357825"/>
                </a:lnTo>
                <a:lnTo>
                  <a:pt x="108808" y="411586"/>
                </a:lnTo>
                <a:lnTo>
                  <a:pt x="74656" y="464142"/>
                </a:lnTo>
                <a:lnTo>
                  <a:pt x="54218" y="515770"/>
                </a:lnTo>
                <a:lnTo>
                  <a:pt x="38916" y="570422"/>
                </a:lnTo>
                <a:lnTo>
                  <a:pt x="28168" y="626537"/>
                </a:lnTo>
                <a:lnTo>
                  <a:pt x="23164" y="678258"/>
                </a:lnTo>
                <a:lnTo>
                  <a:pt x="14238" y="730421"/>
                </a:lnTo>
                <a:lnTo>
                  <a:pt x="11628" y="774289"/>
                </a:lnTo>
                <a:lnTo>
                  <a:pt x="9685" y="834080"/>
                </a:lnTo>
                <a:lnTo>
                  <a:pt x="4559" y="882992"/>
                </a:lnTo>
                <a:lnTo>
                  <a:pt x="5884" y="941441"/>
                </a:lnTo>
                <a:lnTo>
                  <a:pt x="1744" y="977714"/>
                </a:lnTo>
                <a:lnTo>
                  <a:pt x="0" y="100517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2014-01-09T16:05:33Z</dcterms:created>
  <dcterms:modified xsi:type="dcterms:W3CDTF">2014-01-09T16:05:52Z</dcterms:modified>
</cp:coreProperties>
</file>